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Override3.xml" ContentType="application/vnd.openxmlformats-officedocument.themeOverride+xml"/>
  <Override PartName="/ppt/theme/themeOverride4.xml" ContentType="application/vnd.openxmlformats-officedocument.themeOverride+xml"/>
  <Override PartName="/ppt/theme/theme3.xml" ContentType="application/vnd.openxmlformats-officedocument.theme+xml"/>
  <Override PartName="/ppt/theme/theme4.xml" ContentType="application/vnd.openxmlformats-officedocument.theme+xml"/>
  <Override PartName="/ppt/theme/themeOverride5.xml" ContentType="application/vnd.openxmlformats-officedocument.themeOverride+xml"/>
  <Override PartName="/ppt/notesSlides/notesSlide1.xml" ContentType="application/vnd.openxmlformats-officedocument.presentationml.notesSlide+xml"/>
  <Override PartName="/ppt/theme/themeOverride6.xml" ContentType="application/vnd.openxmlformats-officedocument.themeOverride+xml"/>
  <Override PartName="/ppt/notesSlides/notesSlide2.xml" ContentType="application/vnd.openxmlformats-officedocument.presentationml.notesSlide+xml"/>
  <Override PartName="/ppt/theme/themeOverride7.xml" ContentType="application/vnd.openxmlformats-officedocument.themeOverride+xml"/>
  <Override PartName="/ppt/notesSlides/notesSlide3.xml" ContentType="application/vnd.openxmlformats-officedocument.presentationml.notesSlide+xml"/>
  <Override PartName="/ppt/theme/themeOverride8.xml" ContentType="application/vnd.openxmlformats-officedocument.themeOverride+xml"/>
  <Override PartName="/ppt/notesSlides/notesSlide4.xml" ContentType="application/vnd.openxmlformats-officedocument.presentationml.notesSlide+xml"/>
  <Override PartName="/ppt/theme/themeOverride9.xml" ContentType="application/vnd.openxmlformats-officedocument.themeOverride+xml"/>
  <Override PartName="/ppt/notesSlides/notesSlide5.xml" ContentType="application/vnd.openxmlformats-officedocument.presentationml.notesSlide+xml"/>
  <Override PartName="/ppt/theme/themeOverride10.xml" ContentType="application/vnd.openxmlformats-officedocument.themeOverride+xml"/>
  <Override PartName="/ppt/theme/themeOverride11.xml" ContentType="application/vnd.openxmlformats-officedocument.themeOverride+xml"/>
  <Override PartName="/ppt/notesSlides/notesSlide6.xml" ContentType="application/vnd.openxmlformats-officedocument.presentationml.notesSlide+xml"/>
  <Override PartName="/ppt/theme/themeOverride12.xml" ContentType="application/vnd.openxmlformats-officedocument.themeOverride+xml"/>
  <Override PartName="/ppt/notesSlides/notesSlide7.xml" ContentType="application/vnd.openxmlformats-officedocument.presentationml.notesSlide+xml"/>
  <Override PartName="/ppt/theme/themeOverride13.xml" ContentType="application/vnd.openxmlformats-officedocument.themeOverride+xml"/>
  <Override PartName="/ppt/notesSlides/notesSlide8.xml" ContentType="application/vnd.openxmlformats-officedocument.presentationml.notesSlide+xml"/>
  <Override PartName="/ppt/theme/themeOverride14.xml" ContentType="application/vnd.openxmlformats-officedocument.themeOverride+xml"/>
  <Override PartName="/ppt/theme/themeOverride15.xml" ContentType="application/vnd.openxmlformats-officedocument.themeOverride+xml"/>
  <Override PartName="/ppt/notesSlides/notesSlide9.xml" ContentType="application/vnd.openxmlformats-officedocument.presentationml.notesSlide+xml"/>
  <Override PartName="/ppt/theme/themeOverride16.xml" ContentType="application/vnd.openxmlformats-officedocument.themeOverride+xml"/>
  <Override PartName="/ppt/notesSlides/notesSlide10.xml" ContentType="application/vnd.openxmlformats-officedocument.presentationml.notesSl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ppt/notesSlides/notesSlide11.xml" ContentType="application/vnd.openxmlformats-officedocument.presentationml.notesSlide+xml"/>
  <Override PartName="/ppt/theme/themeOverride20.xml" ContentType="application/vnd.openxmlformats-officedocument.themeOverride+xml"/>
  <Override PartName="/ppt/theme/themeOverride21.xml" ContentType="application/vnd.openxmlformats-officedocument.themeOverride+xml"/>
  <Override PartName="/ppt/theme/themeOverride22.xml" ContentType="application/vnd.openxmlformats-officedocument.themeOverride+xml"/>
  <Override PartName="/ppt/theme/themeOverride23.xml" ContentType="application/vnd.openxmlformats-officedocument.themeOverride+xml"/>
  <Override PartName="/ppt/theme/themeOverride24.xml" ContentType="application/vnd.openxmlformats-officedocument.themeOverride+xml"/>
  <Override PartName="/ppt/theme/themeOverride25.xml" ContentType="application/vnd.openxmlformats-officedocument.themeOverr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7" r:id="rId1"/>
    <p:sldMasterId id="2147483730" r:id="rId2"/>
  </p:sldMasterIdLst>
  <p:notesMasterIdLst>
    <p:notesMasterId r:id="rId24"/>
  </p:notesMasterIdLst>
  <p:handoutMasterIdLst>
    <p:handoutMasterId r:id="rId25"/>
  </p:handoutMasterIdLst>
  <p:sldIdLst>
    <p:sldId id="256" r:id="rId3"/>
    <p:sldId id="269" r:id="rId4"/>
    <p:sldId id="275" r:id="rId5"/>
    <p:sldId id="277" r:id="rId6"/>
    <p:sldId id="278" r:id="rId7"/>
    <p:sldId id="279" r:id="rId8"/>
    <p:sldId id="280" r:id="rId9"/>
    <p:sldId id="281" r:id="rId10"/>
    <p:sldId id="282" r:id="rId11"/>
    <p:sldId id="291" r:id="rId12"/>
    <p:sldId id="292" r:id="rId13"/>
    <p:sldId id="293" r:id="rId14"/>
    <p:sldId id="303" r:id="rId15"/>
    <p:sldId id="304" r:id="rId16"/>
    <p:sldId id="294" r:id="rId17"/>
    <p:sldId id="297" r:id="rId18"/>
    <p:sldId id="298" r:id="rId19"/>
    <p:sldId id="299" r:id="rId20"/>
    <p:sldId id="300" r:id="rId21"/>
    <p:sldId id="301" r:id="rId22"/>
    <p:sldId id="302" r:id="rId23"/>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43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autoAdjust="0"/>
    <p:restoredTop sz="83830" autoAdjust="0"/>
  </p:normalViewPr>
  <p:slideViewPr>
    <p:cSldViewPr>
      <p:cViewPr varScale="1">
        <p:scale>
          <a:sx n="70" d="100"/>
          <a:sy n="70" d="100"/>
        </p:scale>
        <p:origin x="1180" y="56"/>
      </p:cViewPr>
      <p:guideLst>
        <p:guide orient="horz" pos="2160"/>
        <p:guide pos="432"/>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8" d="100"/>
          <a:sy n="68" d="100"/>
        </p:scale>
        <p:origin x="-194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19.xml"/><Relationship Id="rId2" Type="http://schemas.openxmlformats.org/officeDocument/2006/relationships/slide" Target="slides/slide16.xml"/><Relationship Id="rId1" Type="http://schemas.openxmlformats.org/officeDocument/2006/relationships/slide" Target="slides/slide10.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image" Target="../media/image1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GB" altLang="sr-Latn-RS"/>
          </a:p>
        </p:txBody>
      </p:sp>
      <p:sp>
        <p:nvSpPr>
          <p:cNvPr id="2048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endParaRPr lang="en-GB" altLang="sr-Latn-RS"/>
          </a:p>
        </p:txBody>
      </p:sp>
      <p:sp>
        <p:nvSpPr>
          <p:cNvPr id="2048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GB" altLang="sr-Latn-RS"/>
          </a:p>
        </p:txBody>
      </p:sp>
      <p:sp>
        <p:nvSpPr>
          <p:cNvPr id="2048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8D9C8E83-F40B-4A7F-90D9-28CA4986CC8E}" type="slidenum">
              <a:rPr lang="en-GB" altLang="sr-Latn-RS"/>
              <a:pPr/>
              <a:t>‹#›</a:t>
            </a:fld>
            <a:endParaRPr lang="en-GB" altLang="sr-Latn-R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GB" altLang="sr-Latn-RS"/>
          </a:p>
        </p:txBody>
      </p:sp>
      <p:sp>
        <p:nvSpPr>
          <p:cNvPr id="25603" name="Rectangle 3"/>
          <p:cNvSpPr>
            <a:spLocks noChangeArrowheads="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2" name="Rectangle 4"/>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en-GB" altLang="sr-Latn-RS" noProof="0" smtClean="0"/>
              <a:t>Click to edit Master text styles</a:t>
            </a:r>
          </a:p>
          <a:p>
            <a:pPr lvl="1"/>
            <a:r>
              <a:rPr lang="en-GB" altLang="sr-Latn-RS" noProof="0" smtClean="0"/>
              <a:t>Second level</a:t>
            </a:r>
          </a:p>
          <a:p>
            <a:pPr lvl="2"/>
            <a:r>
              <a:rPr lang="en-GB" altLang="sr-Latn-RS" noProof="0" smtClean="0"/>
              <a:t>Third level</a:t>
            </a:r>
          </a:p>
          <a:p>
            <a:pPr lvl="3"/>
            <a:r>
              <a:rPr lang="en-GB" altLang="sr-Latn-RS" noProof="0" smtClean="0"/>
              <a:t>Fourth level</a:t>
            </a:r>
          </a:p>
          <a:p>
            <a:pPr lvl="4"/>
            <a:r>
              <a:rPr lang="en-GB" altLang="sr-Latn-RS" noProof="0" smtClean="0"/>
              <a:t>Fifth level</a:t>
            </a:r>
          </a:p>
        </p:txBody>
      </p:sp>
      <p:sp>
        <p:nvSpPr>
          <p:cNvPr id="2053" name="Rectangle 5"/>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endParaRPr lang="en-GB" altLang="sr-Latn-RS"/>
          </a:p>
        </p:txBody>
      </p:sp>
      <p:sp>
        <p:nvSpPr>
          <p:cNvPr id="205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GB" altLang="sr-Latn-RS"/>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C6780E59-9B84-4A0B-A08B-2AC97671907C}" type="slidenum">
              <a:rPr lang="en-GB" altLang="sr-Latn-RS"/>
              <a:pPr/>
              <a:t>‹#›</a:t>
            </a:fld>
            <a:endParaRPr lang="en-GB" altLang="sr-Latn-R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82457EA8-AF2F-4A56-ACEF-7F7D7D390FEE}" type="slidenum">
              <a:rPr kumimoji="0" lang="en-GB" altLang="sr-Latn-RS"/>
              <a:pPr>
                <a:spcBef>
                  <a:spcPct val="0"/>
                </a:spcBef>
              </a:pPr>
              <a:t>1</a:t>
            </a:fld>
            <a:endParaRPr kumimoji="0" lang="en-GB" altLang="sr-Latn-RS"/>
          </a:p>
        </p:txBody>
      </p:sp>
      <p:sp>
        <p:nvSpPr>
          <p:cNvPr id="26627" name="Rectangle 2"/>
          <p:cNvSpPr>
            <a:spLocks noChangeArrowheads="1" noTextEdit="1"/>
          </p:cNvSpPr>
          <p:nvPr>
            <p:ph type="sldImg"/>
          </p:nvPr>
        </p:nvSpPr>
        <p:spPr>
          <a:ln/>
        </p:spPr>
      </p:sp>
      <p:sp>
        <p:nvSpPr>
          <p:cNvPr id="26628" name="Rectangle 3"/>
          <p:cNvSpPr>
            <a:spLocks noGrp="1" noChangeArrowheads="1"/>
          </p:cNvSpPr>
          <p:nvPr>
            <p:ph type="body" idx="1"/>
          </p:nvPr>
        </p:nvSpPr>
        <p:spPr>
          <a:noFill/>
        </p:spPr>
        <p:txBody>
          <a:bodyPr/>
          <a:lstStyle/>
          <a:p>
            <a:endParaRPr lang="en-US" altLang="sr-Latn-R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DE7BC728-0B78-4F92-872B-872C190BC61C}" type="slidenum">
              <a:rPr kumimoji="0" lang="en-US" altLang="sr-Latn-RS"/>
              <a:pPr>
                <a:spcBef>
                  <a:spcPct val="0"/>
                </a:spcBef>
              </a:pPr>
              <a:t>12</a:t>
            </a:fld>
            <a:endParaRPr kumimoji="0" lang="en-US" altLang="sr-Latn-RS"/>
          </a:p>
        </p:txBody>
      </p:sp>
      <p:sp>
        <p:nvSpPr>
          <p:cNvPr id="35843" name="Rectangle 2"/>
          <p:cNvSpPr>
            <a:spLocks noChangeArrowheads="1" noTextEdit="1"/>
          </p:cNvSpPr>
          <p:nvPr>
            <p:ph type="sldImg"/>
          </p:nvPr>
        </p:nvSpPr>
        <p:spPr>
          <a:xfrm>
            <a:off x="1649413" y="685800"/>
            <a:ext cx="3252787" cy="2438400"/>
          </a:xfrm>
          <a:solidFill>
            <a:srgbClr val="FFFFFF"/>
          </a:solidFill>
          <a:ln/>
        </p:spPr>
      </p:sp>
      <p:sp>
        <p:nvSpPr>
          <p:cNvPr id="35844" name="Rectangle 3"/>
          <p:cNvSpPr>
            <a:spLocks noChangeArrowheads="1"/>
          </p:cNvSpPr>
          <p:nvPr>
            <p:ph type="body" idx="1"/>
          </p:nvPr>
        </p:nvSpPr>
        <p:spPr>
          <a:xfrm>
            <a:off x="533400" y="3200400"/>
            <a:ext cx="5867400" cy="5257800"/>
          </a:xfrm>
          <a:solidFill>
            <a:srgbClr val="FFFFFF"/>
          </a:solidFill>
          <a:ln w="12700" cap="sq">
            <a:solidFill>
              <a:srgbClr val="000000"/>
            </a:solidFill>
            <a:miter lim="800000"/>
            <a:headEnd type="none" w="sm" len="sm"/>
            <a:tailEnd type="none" w="sm" len="sm"/>
          </a:ln>
        </p:spPr>
        <p:txBody>
          <a:bodyPr/>
          <a:lstStyle/>
          <a:p>
            <a:endParaRPr lang="sr-Latn-CS" altLang="sr-Latn-R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3126174F-37E7-40C4-8BFC-1759C4672343}" type="slidenum">
              <a:rPr kumimoji="0" lang="en-US" altLang="sr-Latn-RS"/>
              <a:pPr>
                <a:spcBef>
                  <a:spcPct val="0"/>
                </a:spcBef>
              </a:pPr>
              <a:t>15</a:t>
            </a:fld>
            <a:endParaRPr kumimoji="0" lang="en-US" altLang="sr-Latn-RS"/>
          </a:p>
        </p:txBody>
      </p:sp>
      <p:sp>
        <p:nvSpPr>
          <p:cNvPr id="36867" name="Rectangle 2"/>
          <p:cNvSpPr>
            <a:spLocks noChangeArrowheads="1" noTextEdit="1"/>
          </p:cNvSpPr>
          <p:nvPr>
            <p:ph type="sldImg"/>
          </p:nvPr>
        </p:nvSpPr>
        <p:spPr>
          <a:xfrm>
            <a:off x="1649413" y="685800"/>
            <a:ext cx="3252787" cy="2438400"/>
          </a:xfrm>
          <a:solidFill>
            <a:srgbClr val="FFFFFF"/>
          </a:solidFill>
          <a:ln/>
        </p:spPr>
      </p:sp>
      <p:sp>
        <p:nvSpPr>
          <p:cNvPr id="36868" name="Rectangle 3"/>
          <p:cNvSpPr>
            <a:spLocks noChangeArrowheads="1"/>
          </p:cNvSpPr>
          <p:nvPr>
            <p:ph type="body" idx="1"/>
          </p:nvPr>
        </p:nvSpPr>
        <p:spPr>
          <a:xfrm>
            <a:off x="533400" y="3200400"/>
            <a:ext cx="5867400" cy="5257800"/>
          </a:xfrm>
          <a:solidFill>
            <a:srgbClr val="FFFFFF"/>
          </a:solidFill>
          <a:ln w="12700" cap="sq">
            <a:solidFill>
              <a:srgbClr val="000000"/>
            </a:solidFill>
            <a:miter lim="800000"/>
            <a:headEnd type="none" w="sm" len="sm"/>
            <a:tailEnd type="none" w="sm" len="sm"/>
          </a:ln>
        </p:spPr>
        <p:txBody>
          <a:bodyPr/>
          <a:lstStyle/>
          <a:p>
            <a:endParaRPr lang="sr-Latn-CS" altLang="sr-Latn-R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p:spPr>
        <p:txBody>
          <a:bodyPr/>
          <a:lstStyle/>
          <a:p>
            <a:endParaRPr lang="sr-Latn-ME" altLang="sr-Latn-RS" smtClean="0"/>
          </a:p>
        </p:txBody>
      </p:sp>
      <p:sp>
        <p:nvSpPr>
          <p:cNvPr id="37892" name="Slide Number Placeholder 3"/>
          <p:cNvSpPr>
            <a:spLocks noGrp="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1BC963C6-E541-4545-9DCD-20C0149D1F61}" type="slidenum">
              <a:rPr kumimoji="0" lang="en-GB" altLang="sr-Latn-RS"/>
              <a:pPr>
                <a:spcBef>
                  <a:spcPct val="0"/>
                </a:spcBef>
              </a:pPr>
              <a:t>21</a:t>
            </a:fld>
            <a:endParaRPr kumimoji="0" lang="en-GB" altLang="sr-Latn-R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3774B141-C44F-4D90-A4FE-D745B7B0B209}" type="slidenum">
              <a:rPr kumimoji="0" lang="en-US" altLang="sr-Latn-RS"/>
              <a:pPr>
                <a:spcBef>
                  <a:spcPct val="0"/>
                </a:spcBef>
              </a:pPr>
              <a:t>2</a:t>
            </a:fld>
            <a:endParaRPr kumimoji="0" lang="en-US" altLang="sr-Latn-RS"/>
          </a:p>
        </p:txBody>
      </p:sp>
      <p:sp>
        <p:nvSpPr>
          <p:cNvPr id="27651" name="Rectangle 2"/>
          <p:cNvSpPr>
            <a:spLocks noChangeArrowheads="1" noTextEdit="1"/>
          </p:cNvSpPr>
          <p:nvPr>
            <p:ph type="sldImg"/>
          </p:nvPr>
        </p:nvSpPr>
        <p:spPr>
          <a:ln/>
        </p:spPr>
      </p:sp>
      <p:sp>
        <p:nvSpPr>
          <p:cNvPr id="27652" name="Rectangle 3"/>
          <p:cNvSpPr>
            <a:spLocks noGrp="1" noChangeArrowheads="1"/>
          </p:cNvSpPr>
          <p:nvPr>
            <p:ph type="body" idx="1"/>
          </p:nvPr>
        </p:nvSpPr>
        <p:spPr>
          <a:noFill/>
        </p:spPr>
        <p:txBody>
          <a:bodyPr/>
          <a:lstStyle/>
          <a:p>
            <a:r>
              <a:rPr lang="sr-Latn-CS" altLang="sr-Latn-RS" smtClean="0"/>
              <a:t>Različite metode planiranja imaju najčešće različite načine realizacije pomenutih koraka, što se posebno odnosi na utvrđivanje redosleda izvršenja radova. Kod klasičnih metoda planiranja, izuzev kod mrežnog planiranja nijesu razvijeni posebni algoritmi utvrđivanja međuzavisnosti aktivnosti. Očigledno je da postoji tehnološka zavisnost između obavljanja pojedinih aktivnosti, Da bi se ova tehnološka zavisnost dobro uočila i na odgovarajući način preslikala u dinamičke planove, onaj ko izrađuje planove mora dobro da poznaje tehnologiju građenja, bez obzira o kojoj se metodi planiranja radilo. Problem može da nastane u trenutku kada se radovi ne odvijaju po planu, pa se predviđa neka revizija ili korekcija plana. Samo kod mrežnog planiranja moguće je na jednostavan način zadržati usvojene zavisnosti aktivnosti i u tim slučajevima,</a:t>
            </a:r>
            <a:endParaRPr lang="en-GB" altLang="sr-Latn-R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D2DAB718-86A1-45C1-83FB-C1FCD1E48EAF}" type="slidenum">
              <a:rPr kumimoji="0" lang="en-US" altLang="sr-Latn-RS"/>
              <a:pPr>
                <a:spcBef>
                  <a:spcPct val="0"/>
                </a:spcBef>
              </a:pPr>
              <a:t>3</a:t>
            </a:fld>
            <a:endParaRPr kumimoji="0" lang="en-US" altLang="sr-Latn-RS"/>
          </a:p>
        </p:txBody>
      </p:sp>
      <p:sp>
        <p:nvSpPr>
          <p:cNvPr id="28675" name="Rectangle 2"/>
          <p:cNvSpPr>
            <a:spLocks noChangeArrowheads="1" noTextEdit="1"/>
          </p:cNvSpPr>
          <p:nvPr>
            <p:ph type="sldImg"/>
          </p:nvPr>
        </p:nvSpPr>
        <p:spPr>
          <a:ln/>
        </p:spPr>
      </p:sp>
      <p:sp>
        <p:nvSpPr>
          <p:cNvPr id="28676" name="Rectangle 3"/>
          <p:cNvSpPr>
            <a:spLocks noGrp="1" noChangeArrowheads="1"/>
          </p:cNvSpPr>
          <p:nvPr>
            <p:ph type="body" idx="1"/>
          </p:nvPr>
        </p:nvSpPr>
        <p:spPr>
          <a:noFill/>
        </p:spPr>
        <p:txBody>
          <a:bodyPr/>
          <a:lstStyle/>
          <a:p>
            <a:r>
              <a:rPr lang="sr-Latn-CS" altLang="sr-Latn-RS" smtClean="0"/>
              <a:t>Ukupne potrebe za resursima stavljaju se u vremenski okvir, odnosno definišu se potrebne količine resursa u definisanim periodima koji mogu biti dan,nedjelja, dekada, mjesec ili veći vremenski period u zavisnosti od nivoa detaljnosti plana i u zavisnosti od toga kome su ti planovi namijenjeni.</a:t>
            </a:r>
          </a:p>
          <a:p>
            <a:endParaRPr lang="sr-Latn-CS" altLang="sr-Latn-RS" smtClean="0"/>
          </a:p>
          <a:p>
            <a:r>
              <a:rPr lang="sr-Latn-CS" altLang="sr-Latn-RS" smtClean="0"/>
              <a:t>Kod izbora metode za prikaz dinamičkih planova treba imati u vidu:</a:t>
            </a:r>
          </a:p>
          <a:p>
            <a:pPr lvl="1">
              <a:buFontTx/>
              <a:buChar char="•"/>
            </a:pPr>
            <a:r>
              <a:rPr lang="sr-Latn-CS" altLang="sr-Latn-RS" smtClean="0"/>
              <a:t>vrstu i veličinu objekta</a:t>
            </a:r>
          </a:p>
          <a:p>
            <a:pPr lvl="1">
              <a:buFontTx/>
              <a:buChar char="•"/>
            </a:pPr>
            <a:r>
              <a:rPr lang="sr-Latn-CS" altLang="sr-Latn-RS" smtClean="0"/>
              <a:t>tehnologiju građenja</a:t>
            </a:r>
          </a:p>
          <a:p>
            <a:pPr lvl="1">
              <a:buFontTx/>
              <a:buChar char="•"/>
            </a:pPr>
            <a:r>
              <a:rPr lang="sr-Latn-CS" altLang="sr-Latn-RS" smtClean="0"/>
              <a:t>kadrovske i tehničke mogućnosti preduzeća (za primjenu odabrane metode i sl.)</a:t>
            </a:r>
          </a:p>
          <a:p>
            <a:pPr lvl="1">
              <a:buFontTx/>
              <a:buChar char="•"/>
            </a:pPr>
            <a:r>
              <a:rPr lang="sr-Latn-CS" altLang="sr-Latn-RS" smtClean="0"/>
              <a:t>metode obrade podataka u preduzeću</a:t>
            </a:r>
          </a:p>
          <a:p>
            <a:pPr lvl="1">
              <a:buFontTx/>
              <a:buChar char="•"/>
            </a:pPr>
            <a:endParaRPr lang="sr-Latn-CS" altLang="sr-Latn-RS" smtClean="0"/>
          </a:p>
          <a:p>
            <a:endParaRPr lang="en-GB" altLang="sr-Latn-R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75E7EF05-65E1-4078-B68D-D7274A604531}" type="slidenum">
              <a:rPr kumimoji="0" lang="en-US" altLang="sr-Latn-RS"/>
              <a:pPr>
                <a:spcBef>
                  <a:spcPct val="0"/>
                </a:spcBef>
              </a:pPr>
              <a:t>4</a:t>
            </a:fld>
            <a:endParaRPr kumimoji="0" lang="en-US" altLang="sr-Latn-RS"/>
          </a:p>
        </p:txBody>
      </p:sp>
      <p:sp>
        <p:nvSpPr>
          <p:cNvPr id="29699" name="Rectangle 2"/>
          <p:cNvSpPr>
            <a:spLocks noChangeArrowheads="1" noTextEdit="1"/>
          </p:cNvSpPr>
          <p:nvPr>
            <p:ph type="sldImg"/>
          </p:nvPr>
        </p:nvSpPr>
        <p:spPr>
          <a:ln/>
        </p:spPr>
      </p:sp>
      <p:sp>
        <p:nvSpPr>
          <p:cNvPr id="29700" name="Rectangle 3"/>
          <p:cNvSpPr>
            <a:spLocks noGrp="1" noChangeArrowheads="1"/>
          </p:cNvSpPr>
          <p:nvPr>
            <p:ph type="body" idx="1"/>
          </p:nvPr>
        </p:nvSpPr>
        <p:spPr>
          <a:noFill/>
        </p:spPr>
        <p:txBody>
          <a:bodyPr/>
          <a:lstStyle/>
          <a:p>
            <a:r>
              <a:rPr lang="sr-Latn-CS" altLang="sr-Latn-RS" smtClean="0"/>
              <a:t>Ime dobili po Gantt-u koji ih je prvi primjenio. Spadaju u grafičke metode .</a:t>
            </a:r>
          </a:p>
          <a:p>
            <a:endParaRPr lang="sr-Latn-CS" altLang="sr-Latn-RS" smtClean="0"/>
          </a:p>
          <a:p>
            <a:r>
              <a:rPr lang="sr-Latn-CS" altLang="sr-Latn-RS" smtClean="0"/>
              <a:t>Zasnovani su na prikazivanju izvršenja radova putem paralelnih linija čija dužina predstavlja trajanje radova, pri čemu se intezitet rada može prikazati debljinom linije.</a:t>
            </a:r>
          </a:p>
          <a:p>
            <a:endParaRPr lang="sr-Latn-CS" altLang="sr-Latn-RS" smtClean="0"/>
          </a:p>
          <a:p>
            <a:r>
              <a:rPr lang="sr-Latn-CS" altLang="sr-Latn-RS" smtClean="0"/>
              <a:t>Praćenje je jednostavno, jer se realizovani radovi mogu prikazati  takođe linijama (najčešće u drugoj boji).</a:t>
            </a:r>
          </a:p>
          <a:p>
            <a:endParaRPr lang="sr-Latn-CS" altLang="sr-Latn-RS" smtClean="0"/>
          </a:p>
          <a:p>
            <a:r>
              <a:rPr lang="sr-Latn-CS" altLang="sr-Latn-RS" smtClean="0"/>
              <a:t>Pogodni za objekte kod kojih nema cikličnog ponavljanja istih radova na različitim fazama objekta.</a:t>
            </a:r>
          </a:p>
          <a:p>
            <a:endParaRPr lang="en-GB" altLang="sr-Latn-R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A3D0EFEF-3369-4445-AE38-7BDB2D1A4FD9}" type="slidenum">
              <a:rPr kumimoji="0" lang="en-US" altLang="sr-Latn-RS"/>
              <a:pPr>
                <a:spcBef>
                  <a:spcPct val="0"/>
                </a:spcBef>
              </a:pPr>
              <a:t>5</a:t>
            </a:fld>
            <a:endParaRPr kumimoji="0" lang="en-US" altLang="sr-Latn-RS"/>
          </a:p>
        </p:txBody>
      </p:sp>
      <p:sp>
        <p:nvSpPr>
          <p:cNvPr id="30723" name="Rectangle 2"/>
          <p:cNvSpPr>
            <a:spLocks noChangeArrowheads="1" noTextEdit="1"/>
          </p:cNvSpPr>
          <p:nvPr>
            <p:ph type="sldImg"/>
          </p:nvPr>
        </p:nvSpPr>
        <p:spPr>
          <a:ln/>
        </p:spPr>
      </p:sp>
      <p:sp>
        <p:nvSpPr>
          <p:cNvPr id="30724" name="Rectangle 3"/>
          <p:cNvSpPr>
            <a:spLocks noGrp="1" noChangeArrowheads="1"/>
          </p:cNvSpPr>
          <p:nvPr>
            <p:ph type="body" idx="1"/>
          </p:nvPr>
        </p:nvSpPr>
        <p:spPr>
          <a:noFill/>
        </p:spPr>
        <p:txBody>
          <a:bodyPr/>
          <a:lstStyle/>
          <a:p>
            <a:endParaRPr lang="sr-Latn-CS" altLang="sr-Latn-R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C5CFC02B-0C85-40EA-93A3-A7F63E8F55D8}" type="slidenum">
              <a:rPr kumimoji="0" lang="en-US" altLang="sr-Latn-RS"/>
              <a:pPr>
                <a:spcBef>
                  <a:spcPct val="0"/>
                </a:spcBef>
              </a:pPr>
              <a:t>7</a:t>
            </a:fld>
            <a:endParaRPr kumimoji="0" lang="en-US" altLang="sr-Latn-RS"/>
          </a:p>
        </p:txBody>
      </p:sp>
      <p:sp>
        <p:nvSpPr>
          <p:cNvPr id="31747" name="Rectangle 2"/>
          <p:cNvSpPr>
            <a:spLocks noChangeArrowheads="1" noTextEdit="1"/>
          </p:cNvSpPr>
          <p:nvPr>
            <p:ph type="sldImg"/>
          </p:nvPr>
        </p:nvSpPr>
        <p:spPr>
          <a:ln/>
        </p:spPr>
      </p:sp>
      <p:sp>
        <p:nvSpPr>
          <p:cNvPr id="31748" name="Rectangle 3"/>
          <p:cNvSpPr>
            <a:spLocks noGrp="1" noChangeArrowheads="1"/>
          </p:cNvSpPr>
          <p:nvPr>
            <p:ph type="body" idx="1"/>
          </p:nvPr>
        </p:nvSpPr>
        <p:spPr>
          <a:noFill/>
        </p:spPr>
        <p:txBody>
          <a:bodyPr/>
          <a:lstStyle/>
          <a:p>
            <a:endParaRPr lang="sr-Latn-CS" altLang="sr-Latn-R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E608D579-5E27-4C05-B30F-691C89F20F75}" type="slidenum">
              <a:rPr kumimoji="0" lang="en-US" altLang="sr-Latn-RS"/>
              <a:pPr>
                <a:spcBef>
                  <a:spcPct val="0"/>
                </a:spcBef>
              </a:pPr>
              <a:t>8</a:t>
            </a:fld>
            <a:endParaRPr kumimoji="0" lang="en-US" altLang="sr-Latn-RS"/>
          </a:p>
        </p:txBody>
      </p:sp>
      <p:sp>
        <p:nvSpPr>
          <p:cNvPr id="32771" name="Rectangle 2"/>
          <p:cNvSpPr>
            <a:spLocks noChangeArrowheads="1" noTextEdit="1"/>
          </p:cNvSpPr>
          <p:nvPr>
            <p:ph type="sldImg"/>
          </p:nvPr>
        </p:nvSpPr>
        <p:spPr>
          <a:ln/>
        </p:spPr>
      </p:sp>
      <p:sp>
        <p:nvSpPr>
          <p:cNvPr id="32772" name="Rectangle 3"/>
          <p:cNvSpPr>
            <a:spLocks noGrp="1" noChangeArrowheads="1"/>
          </p:cNvSpPr>
          <p:nvPr>
            <p:ph type="body" idx="1"/>
          </p:nvPr>
        </p:nvSpPr>
        <p:spPr>
          <a:noFill/>
        </p:spPr>
        <p:txBody>
          <a:bodyPr/>
          <a:lstStyle/>
          <a:p>
            <a:endParaRPr lang="sr-Latn-CS" altLang="sr-Latn-R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CB57288F-13B0-41C5-BDE2-E8217EFD75A5}" type="slidenum">
              <a:rPr kumimoji="0" lang="en-US" altLang="sr-Latn-RS"/>
              <a:pPr>
                <a:spcBef>
                  <a:spcPct val="0"/>
                </a:spcBef>
              </a:pPr>
              <a:t>9</a:t>
            </a:fld>
            <a:endParaRPr kumimoji="0" lang="en-US" altLang="sr-Latn-RS"/>
          </a:p>
        </p:txBody>
      </p:sp>
      <p:sp>
        <p:nvSpPr>
          <p:cNvPr id="33795" name="Rectangle 2"/>
          <p:cNvSpPr>
            <a:spLocks noChangeArrowheads="1" noTextEdit="1"/>
          </p:cNvSpPr>
          <p:nvPr>
            <p:ph type="sldImg"/>
          </p:nvPr>
        </p:nvSpPr>
        <p:spPr>
          <a:ln/>
        </p:spPr>
      </p:sp>
      <p:sp>
        <p:nvSpPr>
          <p:cNvPr id="33796" name="Rectangle 3"/>
          <p:cNvSpPr>
            <a:spLocks noGrp="1" noChangeArrowheads="1"/>
          </p:cNvSpPr>
          <p:nvPr>
            <p:ph type="body" idx="1"/>
          </p:nvPr>
        </p:nvSpPr>
        <p:spPr>
          <a:noFill/>
        </p:spPr>
        <p:txBody>
          <a:bodyPr/>
          <a:lstStyle/>
          <a:p>
            <a:endParaRPr lang="sr-Latn-CS" altLang="sr-Latn-R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99B8F86E-BF55-417F-8DE9-B07F3B5128D5}" type="slidenum">
              <a:rPr kumimoji="0" lang="en-US" altLang="sr-Latn-RS"/>
              <a:pPr>
                <a:spcBef>
                  <a:spcPct val="0"/>
                </a:spcBef>
              </a:pPr>
              <a:t>11</a:t>
            </a:fld>
            <a:endParaRPr kumimoji="0" lang="en-US" altLang="sr-Latn-RS"/>
          </a:p>
        </p:txBody>
      </p:sp>
      <p:sp>
        <p:nvSpPr>
          <p:cNvPr id="34819" name="Rectangle 2"/>
          <p:cNvSpPr>
            <a:spLocks noChangeArrowheads="1" noTextEdit="1"/>
          </p:cNvSpPr>
          <p:nvPr>
            <p:ph type="sldImg"/>
          </p:nvPr>
        </p:nvSpPr>
        <p:spPr>
          <a:xfrm>
            <a:off x="1649413" y="685800"/>
            <a:ext cx="3252787" cy="2438400"/>
          </a:xfrm>
          <a:solidFill>
            <a:srgbClr val="FFFFFF"/>
          </a:solidFill>
          <a:ln/>
        </p:spPr>
      </p:sp>
      <p:sp>
        <p:nvSpPr>
          <p:cNvPr id="34820" name="Rectangle 3"/>
          <p:cNvSpPr>
            <a:spLocks noChangeArrowheads="1"/>
          </p:cNvSpPr>
          <p:nvPr>
            <p:ph type="body" idx="1"/>
          </p:nvPr>
        </p:nvSpPr>
        <p:spPr>
          <a:xfrm>
            <a:off x="533400" y="3200400"/>
            <a:ext cx="5867400" cy="5257800"/>
          </a:xfrm>
          <a:solidFill>
            <a:srgbClr val="FFFFFF"/>
          </a:solidFill>
          <a:ln w="12700" cap="sq">
            <a:solidFill>
              <a:srgbClr val="000000"/>
            </a:solidFill>
            <a:miter lim="800000"/>
            <a:headEnd type="none" w="sm" len="sm"/>
            <a:tailEnd type="none" w="sm" len="sm"/>
          </a:ln>
        </p:spPr>
        <p:txBody>
          <a:bodyPr/>
          <a:lstStyle/>
          <a:p>
            <a:endParaRPr lang="sr-Latn-CS" altLang="sr-Latn-R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endParaRPr lang="en-GB" altLang="sr-Latn-RS"/>
          </a:p>
        </p:txBody>
      </p:sp>
      <p:sp>
        <p:nvSpPr>
          <p:cNvPr id="5" name="Footer Placeholder 18"/>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6" name="Slide Number Placeholder 26"/>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A6ECCA68-9C59-4717-8102-7673ED4633FF}" type="slidenum">
              <a:rPr lang="en-GB" altLang="sr-Latn-RS" smtClean="0"/>
              <a:pPr/>
              <a:t>‹#›</a:t>
            </a:fld>
            <a:endParaRPr lang="en-GB" altLang="sr-Latn-RS"/>
          </a:p>
        </p:txBody>
      </p:sp>
    </p:spTree>
    <p:extLst>
      <p:ext uri="{BB962C8B-B14F-4D97-AF65-F5344CB8AC3E}">
        <p14:creationId xmlns:p14="http://schemas.microsoft.com/office/powerpoint/2010/main" val="711861666"/>
      </p:ext>
    </p:extLst>
  </p:cSld>
  <p:clrMapOvr>
    <a:overrideClrMapping bg1="dk1" tx1="lt1" bg2="dk2" tx2="lt2" accent1="accent1" accent2="accent2" accent3="accent3" accent4="accent4" accent5="accent5" accent6="accent6" hlink="hlink" folHlink="folHlink"/>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5"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6"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DA53F701-2E6F-49F8-9C0F-C145B919D7A3}" type="slidenum">
              <a:rPr lang="en-GB" altLang="sr-Latn-RS" smtClean="0"/>
              <a:pPr/>
              <a:t>‹#›</a:t>
            </a:fld>
            <a:endParaRPr lang="en-GB" altLang="sr-Latn-RS"/>
          </a:p>
        </p:txBody>
      </p:sp>
    </p:spTree>
    <p:extLst>
      <p:ext uri="{BB962C8B-B14F-4D97-AF65-F5344CB8AC3E}">
        <p14:creationId xmlns:p14="http://schemas.microsoft.com/office/powerpoint/2010/main" val="2220503472"/>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5"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6"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A4C54951-5427-455D-8D7D-CB49496D09C3}" type="slidenum">
              <a:rPr lang="en-GB" altLang="sr-Latn-RS" smtClean="0"/>
              <a:pPr/>
              <a:t>‹#›</a:t>
            </a:fld>
            <a:endParaRPr lang="en-GB" altLang="sr-Latn-RS"/>
          </a:p>
        </p:txBody>
      </p:sp>
    </p:spTree>
    <p:extLst>
      <p:ext uri="{BB962C8B-B14F-4D97-AF65-F5344CB8AC3E}">
        <p14:creationId xmlns:p14="http://schemas.microsoft.com/office/powerpoint/2010/main" val="1817351341"/>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71575"/>
          </a:xfrm>
        </p:spPr>
        <p:txBody>
          <a:bodyPr/>
          <a:lstStyle/>
          <a:p>
            <a:r>
              <a:rPr lang="en-US" smtClean="0"/>
              <a:t>Click to edit Master title style</a:t>
            </a:r>
            <a:endParaRPr lang="sr-Latn-ME"/>
          </a:p>
        </p:txBody>
      </p:sp>
      <p:sp>
        <p:nvSpPr>
          <p:cNvPr id="3" name="Table Placeholder 2"/>
          <p:cNvSpPr>
            <a:spLocks noGrp="1"/>
          </p:cNvSpPr>
          <p:nvPr>
            <p:ph type="tbl" idx="1"/>
          </p:nvPr>
        </p:nvSpPr>
        <p:spPr>
          <a:xfrm>
            <a:off x="457200" y="1700213"/>
            <a:ext cx="8229600" cy="4608512"/>
          </a:xfrm>
        </p:spPr>
        <p:txBody>
          <a:bodyPr/>
          <a:lstStyle/>
          <a:p>
            <a:pPr lvl="0"/>
            <a:endParaRPr lang="sr-Latn-ME" noProof="0"/>
          </a:p>
        </p:txBody>
      </p:sp>
      <p:sp>
        <p:nvSpPr>
          <p:cNvPr id="4" name="Footer Placeholder 3"/>
          <p:cNvSpPr>
            <a:spLocks noGrp="1"/>
          </p:cNvSpPr>
          <p:nvPr>
            <p:ph type="ftr" sz="quarter" idx="10"/>
          </p:nvPr>
        </p:nvSpPr>
        <p:spPr>
          <a:xfrm>
            <a:off x="3124200" y="6248400"/>
            <a:ext cx="2895600" cy="457200"/>
          </a:xfrm>
          <a:prstGeom prst="rect">
            <a:avLst/>
          </a:prstGeom>
        </p:spPr>
        <p:txBody>
          <a:bodyPr/>
          <a:lstStyle>
            <a:lvl1pPr eaLnBrk="1" hangingPunct="1">
              <a:defRPr>
                <a:latin typeface="Arial" charset="0"/>
              </a:defRPr>
            </a:lvl1pPr>
          </a:lstStyle>
          <a:p>
            <a:pPr>
              <a:defRPr/>
            </a:pPr>
            <a:endParaRPr lang="en-GB" altLang="sr-Latn-RS"/>
          </a:p>
        </p:txBody>
      </p:sp>
      <p:sp>
        <p:nvSpPr>
          <p:cNvPr id="5" name="Slide Number Placeholder 4"/>
          <p:cNvSpPr>
            <a:spLocks noGrp="1"/>
          </p:cNvSpPr>
          <p:nvPr>
            <p:ph type="sldNum" sz="quarter" idx="11"/>
          </p:nvPr>
        </p:nvSpPr>
        <p:spPr>
          <a:xfrm>
            <a:off x="6553200" y="6248400"/>
            <a:ext cx="2133600" cy="457200"/>
          </a:xfrm>
          <a:prstGeom prst="rect">
            <a:avLst/>
          </a:prstGeom>
        </p:spPr>
        <p:txBody>
          <a:bodyPr/>
          <a:lstStyle>
            <a:lvl1pPr eaLnBrk="1" hangingPunct="1">
              <a:defRPr>
                <a:latin typeface="Arial" charset="0"/>
              </a:defRPr>
            </a:lvl1pPr>
          </a:lstStyle>
          <a:p>
            <a:fld id="{DAECCE72-FD41-4975-9F31-C4687994CFBF}" type="slidenum">
              <a:rPr lang="en-GB" altLang="sr-Latn-RS" smtClean="0"/>
              <a:pPr/>
              <a:t>‹#›</a:t>
            </a:fld>
            <a:endParaRPr lang="en-GB" altLang="sr-Latn-RS"/>
          </a:p>
        </p:txBody>
      </p:sp>
      <p:sp>
        <p:nvSpPr>
          <p:cNvPr id="6" name="Date Placeholder 5"/>
          <p:cNvSpPr>
            <a:spLocks noGrp="1"/>
          </p:cNvSpPr>
          <p:nvPr>
            <p:ph type="dt" sz="half" idx="12"/>
          </p:nvPr>
        </p:nvSpPr>
        <p:spPr>
          <a:xfrm>
            <a:off x="457200" y="6245225"/>
            <a:ext cx="2133600" cy="476250"/>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Tree>
    <p:extLst>
      <p:ext uri="{BB962C8B-B14F-4D97-AF65-F5344CB8AC3E}">
        <p14:creationId xmlns:p14="http://schemas.microsoft.com/office/powerpoint/2010/main" val="947335287"/>
      </p:ext>
    </p:extLst>
  </p:cSld>
  <p:clrMapOvr>
    <a:masterClrMapping/>
  </p:clrMapOvr>
  <p:transition spd="med">
    <p:cover dir="d"/>
  </p:transition>
  <p:hf sldNum="0" hdr="0" ftr="0"/>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endParaRPr lang="en-GB" altLang="sr-Latn-RS"/>
          </a:p>
        </p:txBody>
      </p:sp>
      <p:sp>
        <p:nvSpPr>
          <p:cNvPr id="5" name="Footer Placeholder 18"/>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6" name="Slide Number Placeholder 26"/>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A6ECCA68-9C59-4717-8102-7673ED4633FF}" type="slidenum">
              <a:rPr lang="en-GB" altLang="sr-Latn-RS" smtClean="0"/>
              <a:pPr/>
              <a:t>‹#›</a:t>
            </a:fld>
            <a:endParaRPr lang="en-GB" altLang="sr-Latn-RS"/>
          </a:p>
        </p:txBody>
      </p:sp>
    </p:spTree>
    <p:extLst>
      <p:ext uri="{BB962C8B-B14F-4D97-AF65-F5344CB8AC3E}">
        <p14:creationId xmlns:p14="http://schemas.microsoft.com/office/powerpoint/2010/main" val="4031250235"/>
      </p:ext>
    </p:extLst>
  </p:cSld>
  <p:clrMapOvr>
    <a:overrideClrMapping bg1="dk1" tx1="lt1" bg2="dk2" tx2="lt2" accent1="accent1" accent2="accent2" accent3="accent3" accent4="accent4" accent5="accent5" accent6="accent6" hlink="hlink" folHlink="folHlink"/>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238250"/>
          </a:xfrm>
        </p:spPr>
        <p:txBody>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1800"/>
            </a:lvl1pPr>
            <a:lvl2pPr>
              <a:defRPr sz="1600"/>
            </a:lvl2pPr>
            <a:lvl3pPr>
              <a:defRPr sz="1600"/>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5"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6"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F9BD9FFF-E690-4AFC-8A77-4FF93B3105C5}" type="slidenum">
              <a:rPr lang="en-GB" altLang="sr-Latn-RS" smtClean="0"/>
              <a:pPr/>
              <a:t>‹#›</a:t>
            </a:fld>
            <a:endParaRPr lang="en-GB" altLang="sr-Latn-RS"/>
          </a:p>
        </p:txBody>
      </p:sp>
    </p:spTree>
    <p:extLst>
      <p:ext uri="{BB962C8B-B14F-4D97-AF65-F5344CB8AC3E}">
        <p14:creationId xmlns:p14="http://schemas.microsoft.com/office/powerpoint/2010/main" val="3789662960"/>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5" name="Footer Placeholder 4"/>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6" name="Slide Number Placeholder 5"/>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10FF78D4-28BE-45B8-A1FF-EC4831C355B4}" type="slidenum">
              <a:rPr lang="en-GB" altLang="sr-Latn-RS" smtClean="0"/>
              <a:pPr/>
              <a:t>‹#›</a:t>
            </a:fld>
            <a:endParaRPr lang="en-GB" altLang="sr-Latn-RS"/>
          </a:p>
        </p:txBody>
      </p:sp>
    </p:spTree>
    <p:extLst>
      <p:ext uri="{BB962C8B-B14F-4D97-AF65-F5344CB8AC3E}">
        <p14:creationId xmlns:p14="http://schemas.microsoft.com/office/powerpoint/2010/main" val="1173268270"/>
      </p:ext>
    </p:extLst>
  </p:cSld>
  <p:clrMapOvr>
    <a:overrideClrMapping bg1="dk1" tx1="lt1" bg2="dk2" tx2="lt2" accent1="accent1" accent2="accent2" accent3="accent3" accent4="accent4" accent5="accent5" accent6="accent6" hlink="hlink" folHlink="folHlink"/>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6"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7"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40579B3A-2702-48D2-999F-55278FE6247A}" type="slidenum">
              <a:rPr lang="en-GB" altLang="sr-Latn-RS" smtClean="0"/>
              <a:pPr/>
              <a:t>‹#›</a:t>
            </a:fld>
            <a:endParaRPr lang="en-GB" altLang="sr-Latn-RS"/>
          </a:p>
        </p:txBody>
      </p:sp>
    </p:spTree>
    <p:extLst>
      <p:ext uri="{BB962C8B-B14F-4D97-AF65-F5344CB8AC3E}">
        <p14:creationId xmlns:p14="http://schemas.microsoft.com/office/powerpoint/2010/main" val="4199199607"/>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8"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9"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BA72A86B-F33A-4C6C-B006-6535A91E9DB7}" type="slidenum">
              <a:rPr lang="en-GB" altLang="sr-Latn-RS" smtClean="0"/>
              <a:pPr/>
              <a:t>‹#›</a:t>
            </a:fld>
            <a:endParaRPr lang="en-GB" altLang="sr-Latn-RS"/>
          </a:p>
        </p:txBody>
      </p:sp>
    </p:spTree>
    <p:extLst>
      <p:ext uri="{BB962C8B-B14F-4D97-AF65-F5344CB8AC3E}">
        <p14:creationId xmlns:p14="http://schemas.microsoft.com/office/powerpoint/2010/main" val="4076288871"/>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4"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5"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A9E3758D-9D85-423C-8661-777E50C213D3}" type="slidenum">
              <a:rPr lang="en-GB" altLang="sr-Latn-RS" smtClean="0"/>
              <a:pPr/>
              <a:t>‹#›</a:t>
            </a:fld>
            <a:endParaRPr lang="en-GB" altLang="sr-Latn-RS"/>
          </a:p>
        </p:txBody>
      </p:sp>
    </p:spTree>
    <p:extLst>
      <p:ext uri="{BB962C8B-B14F-4D97-AF65-F5344CB8AC3E}">
        <p14:creationId xmlns:p14="http://schemas.microsoft.com/office/powerpoint/2010/main" val="1461895657"/>
      </p:ext>
    </p:extLst>
  </p:cSld>
  <p:clrMapOvr>
    <a:masterClrMapping/>
  </p:clrMapOvr>
  <p:transition>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3"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4"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0729C59D-0D42-43EE-9B34-1DFBD7F50948}" type="slidenum">
              <a:rPr lang="en-GB" altLang="sr-Latn-RS" smtClean="0"/>
              <a:pPr/>
              <a:t>‹#›</a:t>
            </a:fld>
            <a:endParaRPr lang="en-GB" altLang="sr-Latn-RS"/>
          </a:p>
        </p:txBody>
      </p:sp>
    </p:spTree>
    <p:extLst>
      <p:ext uri="{BB962C8B-B14F-4D97-AF65-F5344CB8AC3E}">
        <p14:creationId xmlns:p14="http://schemas.microsoft.com/office/powerpoint/2010/main" val="3031885132"/>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238250"/>
          </a:xfrm>
        </p:spPr>
        <p:txBody>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1800"/>
            </a:lvl1pPr>
            <a:lvl2pPr>
              <a:defRPr sz="1600"/>
            </a:lvl2pPr>
            <a:lvl3pPr>
              <a:defRPr sz="1600"/>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5"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6"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F9BD9FFF-E690-4AFC-8A77-4FF93B3105C5}" type="slidenum">
              <a:rPr lang="en-GB" altLang="sr-Latn-RS" smtClean="0"/>
              <a:pPr/>
              <a:t>‹#›</a:t>
            </a:fld>
            <a:endParaRPr lang="en-GB" altLang="sr-Latn-RS"/>
          </a:p>
        </p:txBody>
      </p:sp>
    </p:spTree>
    <p:extLst>
      <p:ext uri="{BB962C8B-B14F-4D97-AF65-F5344CB8AC3E}">
        <p14:creationId xmlns:p14="http://schemas.microsoft.com/office/powerpoint/2010/main" val="291367306"/>
      </p:ext>
    </p:extLst>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6"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7"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30CB572F-CB8B-49D5-BF40-7DF9A3DEF9EA}" type="slidenum">
              <a:rPr lang="en-GB" altLang="sr-Latn-RS" smtClean="0"/>
              <a:pPr/>
              <a:t>‹#›</a:t>
            </a:fld>
            <a:endParaRPr lang="en-GB" altLang="sr-Latn-RS"/>
          </a:p>
        </p:txBody>
      </p:sp>
    </p:spTree>
    <p:extLst>
      <p:ext uri="{BB962C8B-B14F-4D97-AF65-F5344CB8AC3E}">
        <p14:creationId xmlns:p14="http://schemas.microsoft.com/office/powerpoint/2010/main" val="621795649"/>
      </p:ext>
    </p:extLst>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10" name="Footer Placeholder 5"/>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11" name="Slide Number Placeholder 6"/>
          <p:cNvSpPr>
            <a:spLocks noGrp="1"/>
          </p:cNvSpPr>
          <p:nvPr>
            <p:ph type="sldNum" sz="quarter" idx="12"/>
          </p:nvPr>
        </p:nvSpPr>
        <p:spPr>
          <a:xfrm>
            <a:off x="8077200" y="6356350"/>
            <a:ext cx="609600" cy="365125"/>
          </a:xfrm>
          <a:prstGeom prst="rect">
            <a:avLst/>
          </a:prstGeom>
        </p:spPr>
        <p:txBody>
          <a:bodyPr/>
          <a:lstStyle>
            <a:lvl1pPr eaLnBrk="1" hangingPunct="1">
              <a:defRPr>
                <a:latin typeface="Arial" charset="0"/>
              </a:defRPr>
            </a:lvl1pPr>
          </a:lstStyle>
          <a:p>
            <a:fld id="{AAB79590-FD18-4F04-88E6-A5A2BC1D1F5C}" type="slidenum">
              <a:rPr lang="en-GB" altLang="sr-Latn-RS" smtClean="0"/>
              <a:pPr/>
              <a:t>‹#›</a:t>
            </a:fld>
            <a:endParaRPr lang="en-GB" altLang="sr-Latn-RS"/>
          </a:p>
        </p:txBody>
      </p:sp>
    </p:spTree>
    <p:extLst>
      <p:ext uri="{BB962C8B-B14F-4D97-AF65-F5344CB8AC3E}">
        <p14:creationId xmlns:p14="http://schemas.microsoft.com/office/powerpoint/2010/main" val="2901213737"/>
      </p:ext>
    </p:extLst>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5"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6"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DA53F701-2E6F-49F8-9C0F-C145B919D7A3}" type="slidenum">
              <a:rPr lang="en-GB" altLang="sr-Latn-RS" smtClean="0"/>
              <a:pPr/>
              <a:t>‹#›</a:t>
            </a:fld>
            <a:endParaRPr lang="en-GB" altLang="sr-Latn-RS"/>
          </a:p>
        </p:txBody>
      </p:sp>
    </p:spTree>
    <p:extLst>
      <p:ext uri="{BB962C8B-B14F-4D97-AF65-F5344CB8AC3E}">
        <p14:creationId xmlns:p14="http://schemas.microsoft.com/office/powerpoint/2010/main" val="2987595957"/>
      </p:ext>
    </p:extLst>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5"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6"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A4C54951-5427-455D-8D7D-CB49496D09C3}" type="slidenum">
              <a:rPr lang="en-GB" altLang="sr-Latn-RS" smtClean="0"/>
              <a:pPr/>
              <a:t>‹#›</a:t>
            </a:fld>
            <a:endParaRPr lang="en-GB" altLang="sr-Latn-RS"/>
          </a:p>
        </p:txBody>
      </p:sp>
    </p:spTree>
    <p:extLst>
      <p:ext uri="{BB962C8B-B14F-4D97-AF65-F5344CB8AC3E}">
        <p14:creationId xmlns:p14="http://schemas.microsoft.com/office/powerpoint/2010/main" val="234415641"/>
      </p:ext>
    </p:extLst>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71575"/>
          </a:xfrm>
        </p:spPr>
        <p:txBody>
          <a:bodyPr/>
          <a:lstStyle/>
          <a:p>
            <a:r>
              <a:rPr lang="en-US" smtClean="0"/>
              <a:t>Click to edit Master title style</a:t>
            </a:r>
            <a:endParaRPr lang="sr-Latn-ME"/>
          </a:p>
        </p:txBody>
      </p:sp>
      <p:sp>
        <p:nvSpPr>
          <p:cNvPr id="3" name="Table Placeholder 2"/>
          <p:cNvSpPr>
            <a:spLocks noGrp="1"/>
          </p:cNvSpPr>
          <p:nvPr>
            <p:ph type="tbl" idx="1"/>
          </p:nvPr>
        </p:nvSpPr>
        <p:spPr>
          <a:xfrm>
            <a:off x="457200" y="1700213"/>
            <a:ext cx="8229600" cy="4608512"/>
          </a:xfrm>
        </p:spPr>
        <p:txBody>
          <a:bodyPr/>
          <a:lstStyle/>
          <a:p>
            <a:pPr lvl="0"/>
            <a:endParaRPr lang="sr-Latn-ME" noProof="0"/>
          </a:p>
        </p:txBody>
      </p:sp>
      <p:sp>
        <p:nvSpPr>
          <p:cNvPr id="4" name="Footer Placeholder 3"/>
          <p:cNvSpPr>
            <a:spLocks noGrp="1"/>
          </p:cNvSpPr>
          <p:nvPr>
            <p:ph type="ftr" sz="quarter" idx="10"/>
          </p:nvPr>
        </p:nvSpPr>
        <p:spPr>
          <a:xfrm>
            <a:off x="3124200" y="6248400"/>
            <a:ext cx="2895600" cy="457200"/>
          </a:xfrm>
          <a:prstGeom prst="rect">
            <a:avLst/>
          </a:prstGeom>
        </p:spPr>
        <p:txBody>
          <a:bodyPr/>
          <a:lstStyle>
            <a:lvl1pPr eaLnBrk="1" hangingPunct="1">
              <a:defRPr>
                <a:latin typeface="Arial" charset="0"/>
              </a:defRPr>
            </a:lvl1pPr>
          </a:lstStyle>
          <a:p>
            <a:pPr>
              <a:defRPr/>
            </a:pPr>
            <a:endParaRPr lang="en-GB" altLang="sr-Latn-RS"/>
          </a:p>
        </p:txBody>
      </p:sp>
      <p:sp>
        <p:nvSpPr>
          <p:cNvPr id="5" name="Slide Number Placeholder 4"/>
          <p:cNvSpPr>
            <a:spLocks noGrp="1"/>
          </p:cNvSpPr>
          <p:nvPr>
            <p:ph type="sldNum" sz="quarter" idx="11"/>
          </p:nvPr>
        </p:nvSpPr>
        <p:spPr>
          <a:xfrm>
            <a:off x="6553200" y="6248400"/>
            <a:ext cx="2133600" cy="457200"/>
          </a:xfrm>
          <a:prstGeom prst="rect">
            <a:avLst/>
          </a:prstGeom>
        </p:spPr>
        <p:txBody>
          <a:bodyPr/>
          <a:lstStyle>
            <a:lvl1pPr eaLnBrk="1" hangingPunct="1">
              <a:defRPr>
                <a:latin typeface="Arial" charset="0"/>
              </a:defRPr>
            </a:lvl1pPr>
          </a:lstStyle>
          <a:p>
            <a:fld id="{DAECCE72-FD41-4975-9F31-C4687994CFBF}" type="slidenum">
              <a:rPr lang="en-GB" altLang="sr-Latn-RS" smtClean="0"/>
              <a:pPr/>
              <a:t>‹#›</a:t>
            </a:fld>
            <a:endParaRPr lang="en-GB" altLang="sr-Latn-RS"/>
          </a:p>
        </p:txBody>
      </p:sp>
      <p:sp>
        <p:nvSpPr>
          <p:cNvPr id="6" name="Date Placeholder 5"/>
          <p:cNvSpPr>
            <a:spLocks noGrp="1"/>
          </p:cNvSpPr>
          <p:nvPr>
            <p:ph type="dt" sz="half" idx="12"/>
          </p:nvPr>
        </p:nvSpPr>
        <p:spPr>
          <a:xfrm>
            <a:off x="457200" y="6245225"/>
            <a:ext cx="2133600" cy="476250"/>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Tree>
    <p:extLst>
      <p:ext uri="{BB962C8B-B14F-4D97-AF65-F5344CB8AC3E}">
        <p14:creationId xmlns:p14="http://schemas.microsoft.com/office/powerpoint/2010/main" val="1929012930"/>
      </p:ext>
    </p:extLst>
  </p:cSld>
  <p:clrMapOvr>
    <a:masterClrMapping/>
  </p:clrMapOvr>
  <p:transition spd="med">
    <p:cover dir="d"/>
  </p:transition>
  <p:hf sldNum="0" hdr="0" ftr="0"/>
</p:sldLayout>
</file>

<file path=ppt/slideLayouts/slideLayout25.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219200" y="304800"/>
            <a:ext cx="7772400" cy="1143000"/>
          </a:xfrm>
        </p:spPr>
        <p:txBody>
          <a:bodyPr/>
          <a:lstStyle/>
          <a:p>
            <a:r>
              <a:rPr lang="en-US" smtClean="0"/>
              <a:t>Click to edit Master title style</a:t>
            </a:r>
            <a:endParaRPr lang="sr-Latn-ME"/>
          </a:p>
        </p:txBody>
      </p:sp>
      <p:sp>
        <p:nvSpPr>
          <p:cNvPr id="3" name="ClipArt Placeholder 2"/>
          <p:cNvSpPr>
            <a:spLocks noGrp="1"/>
          </p:cNvSpPr>
          <p:nvPr>
            <p:ph type="clipArt" sz="half" idx="1"/>
          </p:nvPr>
        </p:nvSpPr>
        <p:spPr>
          <a:xfrm>
            <a:off x="1169988" y="1946275"/>
            <a:ext cx="3810000" cy="4114800"/>
          </a:xfrm>
        </p:spPr>
        <p:txBody>
          <a:bodyPr/>
          <a:lstStyle/>
          <a:p>
            <a:pPr lvl="0"/>
            <a:endParaRPr lang="sr-Latn-ME" noProof="0" smtClean="0"/>
          </a:p>
        </p:txBody>
      </p:sp>
      <p:sp>
        <p:nvSpPr>
          <p:cNvPr id="4" name="Text Placeholder 3"/>
          <p:cNvSpPr>
            <a:spLocks noGrp="1"/>
          </p:cNvSpPr>
          <p:nvPr>
            <p:ph type="body" sz="half" idx="2"/>
          </p:nvPr>
        </p:nvSpPr>
        <p:spPr>
          <a:xfrm>
            <a:off x="5132388" y="1946275"/>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ME"/>
          </a:p>
        </p:txBody>
      </p:sp>
      <p:sp>
        <p:nvSpPr>
          <p:cNvPr id="5" name="Date Placeholder 4"/>
          <p:cNvSpPr>
            <a:spLocks noGrp="1"/>
          </p:cNvSpPr>
          <p:nvPr>
            <p:ph type="dt" sz="half" idx="10"/>
          </p:nvPr>
        </p:nvSpPr>
        <p:spPr>
          <a:xfrm>
            <a:off x="1143000" y="6248400"/>
            <a:ext cx="1905000" cy="457200"/>
          </a:xfrm>
        </p:spPr>
        <p:txBody>
          <a:bodyPr/>
          <a:lstStyle>
            <a:lvl1pPr>
              <a:defRPr/>
            </a:lvl1pPr>
          </a:lstStyle>
          <a:p>
            <a:pPr>
              <a:defRPr/>
            </a:pPr>
            <a:endParaRPr lang="en-US" altLang="sr-Latn-RS"/>
          </a:p>
        </p:txBody>
      </p:sp>
      <p:sp>
        <p:nvSpPr>
          <p:cNvPr id="6" name="Footer Placeholder 5"/>
          <p:cNvSpPr>
            <a:spLocks noGrp="1"/>
          </p:cNvSpPr>
          <p:nvPr>
            <p:ph type="ftr" sz="quarter" idx="11"/>
          </p:nvPr>
        </p:nvSpPr>
        <p:spPr>
          <a:xfrm>
            <a:off x="3581400" y="6248400"/>
            <a:ext cx="2895600" cy="457200"/>
          </a:xfrm>
        </p:spPr>
        <p:txBody>
          <a:bodyPr/>
          <a:lstStyle>
            <a:lvl1pPr>
              <a:defRPr/>
            </a:lvl1pPr>
          </a:lstStyle>
          <a:p>
            <a:pPr>
              <a:defRPr/>
            </a:pPr>
            <a:endParaRPr lang="en-US" altLang="sr-Latn-RS"/>
          </a:p>
        </p:txBody>
      </p:sp>
      <p:sp>
        <p:nvSpPr>
          <p:cNvPr id="7" name="Slide Number Placeholder 6"/>
          <p:cNvSpPr>
            <a:spLocks noGrp="1"/>
          </p:cNvSpPr>
          <p:nvPr>
            <p:ph type="sldNum" sz="quarter" idx="12"/>
          </p:nvPr>
        </p:nvSpPr>
        <p:spPr>
          <a:xfrm>
            <a:off x="7010400" y="6248400"/>
            <a:ext cx="1905000" cy="457200"/>
          </a:xfrm>
        </p:spPr>
        <p:txBody>
          <a:bodyPr/>
          <a:lstStyle>
            <a:lvl1pPr>
              <a:defRPr/>
            </a:lvl1pPr>
          </a:lstStyle>
          <a:p>
            <a:fld id="{B5686362-6331-4171-B47F-02D542F176C6}" type="slidenum">
              <a:rPr lang="en-US" altLang="sr-Latn-RS"/>
              <a:pPr/>
              <a:t>‹#›</a:t>
            </a:fld>
            <a:endParaRPr lang="en-US" altLang="sr-Latn-RS"/>
          </a:p>
        </p:txBody>
      </p:sp>
    </p:spTree>
    <p:extLst>
      <p:ext uri="{BB962C8B-B14F-4D97-AF65-F5344CB8AC3E}">
        <p14:creationId xmlns:p14="http://schemas.microsoft.com/office/powerpoint/2010/main" val="3509900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5" name="Footer Placeholder 4"/>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6" name="Slide Number Placeholder 5"/>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10FF78D4-28BE-45B8-A1FF-EC4831C355B4}" type="slidenum">
              <a:rPr lang="en-GB" altLang="sr-Latn-RS" smtClean="0"/>
              <a:pPr/>
              <a:t>‹#›</a:t>
            </a:fld>
            <a:endParaRPr lang="en-GB" altLang="sr-Latn-RS"/>
          </a:p>
        </p:txBody>
      </p:sp>
    </p:spTree>
    <p:extLst>
      <p:ext uri="{BB962C8B-B14F-4D97-AF65-F5344CB8AC3E}">
        <p14:creationId xmlns:p14="http://schemas.microsoft.com/office/powerpoint/2010/main" val="2107411413"/>
      </p:ext>
    </p:extLst>
  </p:cSld>
  <p:clrMapOvr>
    <a:overrideClrMapping bg1="dk1" tx1="lt1" bg2="dk2" tx2="lt2" accent1="accent1" accent2="accent2" accent3="accent3" accent4="accent4" accent5="accent5" accent6="accent6" hlink="hlink" folHlink="folHlink"/>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6"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7"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40579B3A-2702-48D2-999F-55278FE6247A}" type="slidenum">
              <a:rPr lang="en-GB" altLang="sr-Latn-RS" smtClean="0"/>
              <a:pPr/>
              <a:t>‹#›</a:t>
            </a:fld>
            <a:endParaRPr lang="en-GB" altLang="sr-Latn-RS"/>
          </a:p>
        </p:txBody>
      </p:sp>
    </p:spTree>
    <p:extLst>
      <p:ext uri="{BB962C8B-B14F-4D97-AF65-F5344CB8AC3E}">
        <p14:creationId xmlns:p14="http://schemas.microsoft.com/office/powerpoint/2010/main" val="1508902001"/>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8"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9"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BA72A86B-F33A-4C6C-B006-6535A91E9DB7}" type="slidenum">
              <a:rPr lang="en-GB" altLang="sr-Latn-RS" smtClean="0"/>
              <a:pPr/>
              <a:t>‹#›</a:t>
            </a:fld>
            <a:endParaRPr lang="en-GB" altLang="sr-Latn-RS"/>
          </a:p>
        </p:txBody>
      </p:sp>
    </p:spTree>
    <p:extLst>
      <p:ext uri="{BB962C8B-B14F-4D97-AF65-F5344CB8AC3E}">
        <p14:creationId xmlns:p14="http://schemas.microsoft.com/office/powerpoint/2010/main" val="3687159002"/>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4"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5"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A9E3758D-9D85-423C-8661-777E50C213D3}" type="slidenum">
              <a:rPr lang="en-GB" altLang="sr-Latn-RS" smtClean="0"/>
              <a:pPr/>
              <a:t>‹#›</a:t>
            </a:fld>
            <a:endParaRPr lang="en-GB" altLang="sr-Latn-RS"/>
          </a:p>
        </p:txBody>
      </p:sp>
    </p:spTree>
    <p:extLst>
      <p:ext uri="{BB962C8B-B14F-4D97-AF65-F5344CB8AC3E}">
        <p14:creationId xmlns:p14="http://schemas.microsoft.com/office/powerpoint/2010/main" val="575095904"/>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3"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4"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0729C59D-0D42-43EE-9B34-1DFBD7F50948}" type="slidenum">
              <a:rPr lang="en-GB" altLang="sr-Latn-RS" smtClean="0"/>
              <a:pPr/>
              <a:t>‹#›</a:t>
            </a:fld>
            <a:endParaRPr lang="en-GB" altLang="sr-Latn-RS"/>
          </a:p>
        </p:txBody>
      </p:sp>
    </p:spTree>
    <p:extLst>
      <p:ext uri="{BB962C8B-B14F-4D97-AF65-F5344CB8AC3E}">
        <p14:creationId xmlns:p14="http://schemas.microsoft.com/office/powerpoint/2010/main" val="726466633"/>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6"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7"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fld id="{30CB572F-CB8B-49D5-BF40-7DF9A3DEF9EA}" type="slidenum">
              <a:rPr lang="en-GB" altLang="sr-Latn-RS" smtClean="0"/>
              <a:pPr/>
              <a:t>‹#›</a:t>
            </a:fld>
            <a:endParaRPr lang="en-GB" altLang="sr-Latn-RS"/>
          </a:p>
        </p:txBody>
      </p:sp>
    </p:spTree>
    <p:extLst>
      <p:ext uri="{BB962C8B-B14F-4D97-AF65-F5344CB8AC3E}">
        <p14:creationId xmlns:p14="http://schemas.microsoft.com/office/powerpoint/2010/main" val="439315905"/>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r>
              <a:rPr lang="sr-Latn-CS" altLang="sr-Latn-RS" smtClean="0"/>
              <a:t>07</a:t>
            </a:r>
            <a:r>
              <a:rPr lang="en-GB" altLang="sr-Latn-RS" smtClean="0"/>
              <a:t>/0</a:t>
            </a:r>
            <a:r>
              <a:rPr lang="sr-Latn-CS" altLang="sr-Latn-RS" smtClean="0"/>
              <a:t>3</a:t>
            </a:r>
            <a:r>
              <a:rPr lang="en-GB" altLang="sr-Latn-RS" smtClean="0"/>
              <a:t>/07</a:t>
            </a:r>
            <a:endParaRPr lang="en-GB" altLang="sr-Latn-RS"/>
          </a:p>
        </p:txBody>
      </p:sp>
      <p:sp>
        <p:nvSpPr>
          <p:cNvPr id="10" name="Footer Placeholder 5"/>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GB" altLang="sr-Latn-RS"/>
          </a:p>
        </p:txBody>
      </p:sp>
      <p:sp>
        <p:nvSpPr>
          <p:cNvPr id="11" name="Slide Number Placeholder 6"/>
          <p:cNvSpPr>
            <a:spLocks noGrp="1"/>
          </p:cNvSpPr>
          <p:nvPr>
            <p:ph type="sldNum" sz="quarter" idx="12"/>
          </p:nvPr>
        </p:nvSpPr>
        <p:spPr>
          <a:xfrm>
            <a:off x="8077200" y="6356350"/>
            <a:ext cx="609600" cy="365125"/>
          </a:xfrm>
          <a:prstGeom prst="rect">
            <a:avLst/>
          </a:prstGeom>
        </p:spPr>
        <p:txBody>
          <a:bodyPr/>
          <a:lstStyle>
            <a:lvl1pPr eaLnBrk="1" hangingPunct="1">
              <a:defRPr>
                <a:latin typeface="Arial" charset="0"/>
              </a:defRPr>
            </a:lvl1pPr>
          </a:lstStyle>
          <a:p>
            <a:fld id="{AAB79590-FD18-4F04-88E6-A5A2BC1D1F5C}" type="slidenum">
              <a:rPr lang="en-GB" altLang="sr-Latn-RS" smtClean="0"/>
              <a:pPr/>
              <a:t>‹#›</a:t>
            </a:fld>
            <a:endParaRPr lang="en-GB" altLang="sr-Latn-RS"/>
          </a:p>
        </p:txBody>
      </p:sp>
    </p:spTree>
    <p:extLst>
      <p:ext uri="{BB962C8B-B14F-4D97-AF65-F5344CB8AC3E}">
        <p14:creationId xmlns:p14="http://schemas.microsoft.com/office/powerpoint/2010/main" val="2936185617"/>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sp>
        <p:nvSpPr>
          <p:cNvPr id="1028" name="Title Placeholder 8"/>
          <p:cNvSpPr>
            <a:spLocks noGrp="1"/>
          </p:cNvSpPr>
          <p:nvPr>
            <p:ph type="title"/>
          </p:nvPr>
        </p:nvSpPr>
        <p:spPr bwMode="auto">
          <a:xfrm>
            <a:off x="458788" y="498475"/>
            <a:ext cx="8229600"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t" anchorCtr="0" compatLnSpc="1">
            <a:prstTxWarp prst="textNoShape">
              <a:avLst/>
            </a:prstTxWarp>
          </a:bodyPr>
          <a:lstStyle/>
          <a:p>
            <a:pPr lvl="0"/>
            <a:r>
              <a:rPr lang="en-US" altLang="sr-Latn-RS" smtClean="0"/>
              <a:t>Click to edit Master title style</a:t>
            </a:r>
          </a:p>
        </p:txBody>
      </p:sp>
      <p:sp>
        <p:nvSpPr>
          <p:cNvPr id="1029" name="Text Placeholder 29"/>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sr-Latn-RS" smtClean="0"/>
              <a:t>Click to edit Master text styles</a:t>
            </a:r>
          </a:p>
          <a:p>
            <a:pPr lvl="1"/>
            <a:r>
              <a:rPr lang="en-US" altLang="sr-Latn-RS" smtClean="0"/>
              <a:t>Second level</a:t>
            </a:r>
          </a:p>
          <a:p>
            <a:pPr lvl="2"/>
            <a:r>
              <a:rPr lang="en-US" altLang="sr-Latn-RS" smtClean="0"/>
              <a:t>Third level</a:t>
            </a:r>
          </a:p>
          <a:p>
            <a:pPr lvl="3"/>
            <a:r>
              <a:rPr lang="en-US" altLang="sr-Latn-RS" smtClean="0"/>
              <a:t>Fourth level</a:t>
            </a:r>
          </a:p>
          <a:p>
            <a:pPr lvl="4"/>
            <a:r>
              <a:rPr lang="en-US" altLang="sr-Latn-RS" smtClean="0"/>
              <a:t>Fifth level</a:t>
            </a:r>
          </a:p>
        </p:txBody>
      </p:sp>
      <p:grpSp>
        <p:nvGrpSpPr>
          <p:cNvPr id="1030"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grpSp>
    </p:spTree>
    <p:extLst>
      <p:ext uri="{BB962C8B-B14F-4D97-AF65-F5344CB8AC3E}">
        <p14:creationId xmlns:p14="http://schemas.microsoft.com/office/powerpoint/2010/main" val="1592903957"/>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Lst>
  <p:transition>
    <p:wipe dir="r"/>
  </p:transition>
  <p:timing>
    <p:tnLst>
      <p:par>
        <p:cTn id="1" dur="indefinite" restart="never" nodeType="tmRoot"/>
      </p:par>
    </p:tnLst>
  </p:timing>
  <p:hf sldNum="0" hdr="0" ftr="0"/>
  <p:txStyles>
    <p:titleStyle>
      <a:lvl1pPr algn="l" rtl="0" eaLnBrk="0" fontAlgn="base" hangingPunct="0">
        <a:spcBef>
          <a:spcPct val="0"/>
        </a:spcBef>
        <a:spcAft>
          <a:spcPct val="0"/>
        </a:spcAft>
        <a:defRPr sz="3200" b="1" kern="1200">
          <a:solidFill>
            <a:schemeClr val="tx2"/>
          </a:solidFill>
          <a:latin typeface="Arial" panose="020B0604020202020204" pitchFamily="34" charset="0"/>
          <a:ea typeface="+mj-ea"/>
          <a:cs typeface="Arial" panose="020B0604020202020204" pitchFamily="34" charset="0"/>
        </a:defRPr>
      </a:lvl1pPr>
      <a:lvl2pPr algn="l" rtl="0" eaLnBrk="0" fontAlgn="base" hangingPunct="0">
        <a:spcBef>
          <a:spcPct val="0"/>
        </a:spcBef>
        <a:spcAft>
          <a:spcPct val="0"/>
        </a:spcAft>
        <a:defRPr sz="3200" b="1">
          <a:solidFill>
            <a:schemeClr val="tx2"/>
          </a:solidFill>
          <a:latin typeface="Arial" charset="0"/>
          <a:cs typeface="Arial" charset="0"/>
        </a:defRPr>
      </a:lvl2pPr>
      <a:lvl3pPr algn="l" rtl="0" eaLnBrk="0" fontAlgn="base" hangingPunct="0">
        <a:spcBef>
          <a:spcPct val="0"/>
        </a:spcBef>
        <a:spcAft>
          <a:spcPct val="0"/>
        </a:spcAft>
        <a:defRPr sz="3200" b="1">
          <a:solidFill>
            <a:schemeClr val="tx2"/>
          </a:solidFill>
          <a:latin typeface="Arial" charset="0"/>
          <a:cs typeface="Arial" charset="0"/>
        </a:defRPr>
      </a:lvl3pPr>
      <a:lvl4pPr algn="l" rtl="0" eaLnBrk="0" fontAlgn="base" hangingPunct="0">
        <a:spcBef>
          <a:spcPct val="0"/>
        </a:spcBef>
        <a:spcAft>
          <a:spcPct val="0"/>
        </a:spcAft>
        <a:defRPr sz="3200" b="1">
          <a:solidFill>
            <a:schemeClr val="tx2"/>
          </a:solidFill>
          <a:latin typeface="Arial" charset="0"/>
          <a:cs typeface="Arial" charset="0"/>
        </a:defRPr>
      </a:lvl4pPr>
      <a:lvl5pPr algn="l" rtl="0" eaLnBrk="0" fontAlgn="base" hangingPunct="0">
        <a:spcBef>
          <a:spcPct val="0"/>
        </a:spcBef>
        <a:spcAft>
          <a:spcPct val="0"/>
        </a:spcAft>
        <a:defRPr sz="3200" b="1">
          <a:solidFill>
            <a:schemeClr val="tx2"/>
          </a:solidFill>
          <a:latin typeface="Arial" charset="0"/>
          <a:cs typeface="Arial"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000" kern="1200">
          <a:solidFill>
            <a:schemeClr val="tx1"/>
          </a:solidFill>
          <a:latin typeface="Arial" panose="020B0604020202020204" pitchFamily="34" charset="0"/>
          <a:ea typeface="+mn-ea"/>
          <a:cs typeface="Arial" panose="020B0604020202020204" pitchFamily="34" charset="0"/>
        </a:defRPr>
      </a:lvl1pPr>
      <a:lvl2pPr marL="639763" indent="-246063" algn="l" rtl="0" eaLnBrk="0" fontAlgn="base" hangingPunct="0">
        <a:spcBef>
          <a:spcPct val="20000"/>
        </a:spcBef>
        <a:spcAft>
          <a:spcPct val="0"/>
        </a:spcAft>
        <a:buClr>
          <a:schemeClr val="accent1"/>
        </a:buClr>
        <a:buSzPct val="85000"/>
        <a:buFont typeface="Wingdings 2" panose="05020102010507070707" pitchFamily="18" charset="2"/>
        <a:buChar char=""/>
        <a:defRPr kern="1200">
          <a:solidFill>
            <a:schemeClr val="tx1"/>
          </a:solidFill>
          <a:latin typeface="Arial" panose="020B0604020202020204" pitchFamily="34" charset="0"/>
          <a:ea typeface="+mn-ea"/>
          <a:cs typeface="Arial" panose="020B0604020202020204" pitchFamily="34" charset="0"/>
        </a:defRPr>
      </a:lvl2pPr>
      <a:lvl3pPr marL="914400" indent="-246063" algn="l" rtl="0" eaLnBrk="0" fontAlgn="base" hangingPunct="0">
        <a:spcBef>
          <a:spcPct val="20000"/>
        </a:spcBef>
        <a:spcAft>
          <a:spcPct val="0"/>
        </a:spcAft>
        <a:buClr>
          <a:schemeClr val="accent2"/>
        </a:buClr>
        <a:buSzPct val="70000"/>
        <a:buFont typeface="Wingdings 2" panose="05020102010507070707" pitchFamily="18" charset="2"/>
        <a:buChar char=""/>
        <a:defRPr kern="1200">
          <a:solidFill>
            <a:schemeClr val="tx1"/>
          </a:solidFill>
          <a:latin typeface="Arial" panose="020B0604020202020204" pitchFamily="34" charset="0"/>
          <a:ea typeface="+mn-ea"/>
          <a:cs typeface="Arial" panose="020B0604020202020204" pitchFamily="34" charset="0"/>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1600" kern="1200">
          <a:solidFill>
            <a:schemeClr val="tx1"/>
          </a:solidFill>
          <a:latin typeface="Arial" panose="020B0604020202020204" pitchFamily="34" charset="0"/>
          <a:ea typeface="+mn-ea"/>
          <a:cs typeface="Arial" panose="020B0604020202020204" pitchFamily="34" charset="0"/>
        </a:defRPr>
      </a:lvl4pPr>
      <a:lvl5pPr marL="1462088" indent="-209550" algn="l" rtl="0" eaLnBrk="0" fontAlgn="base" hangingPunct="0">
        <a:spcBef>
          <a:spcPct val="20000"/>
        </a:spcBef>
        <a:spcAft>
          <a:spcPct val="0"/>
        </a:spcAft>
        <a:buClr>
          <a:srgbClr val="10CF9B"/>
        </a:buClr>
        <a:buSzPct val="65000"/>
        <a:buFont typeface="Wingdings 2" panose="05020102010507070707" pitchFamily="18" charset="2"/>
        <a:buChar char=""/>
        <a:defRPr sz="1600" kern="1200">
          <a:solidFill>
            <a:schemeClr val="tx1"/>
          </a:solidFill>
          <a:latin typeface="Arial" panose="020B0604020202020204" pitchFamily="34" charset="0"/>
          <a:ea typeface="+mn-ea"/>
          <a:cs typeface="Arial" panose="020B0604020202020204" pitchFamily="34" charset="0"/>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sp>
        <p:nvSpPr>
          <p:cNvPr id="1028" name="Title Placeholder 8"/>
          <p:cNvSpPr>
            <a:spLocks noGrp="1"/>
          </p:cNvSpPr>
          <p:nvPr>
            <p:ph type="title"/>
          </p:nvPr>
        </p:nvSpPr>
        <p:spPr bwMode="auto">
          <a:xfrm>
            <a:off x="458788" y="498475"/>
            <a:ext cx="8229600"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t" anchorCtr="0" compatLnSpc="1">
            <a:prstTxWarp prst="textNoShape">
              <a:avLst/>
            </a:prstTxWarp>
          </a:bodyPr>
          <a:lstStyle/>
          <a:p>
            <a:pPr lvl="0"/>
            <a:r>
              <a:rPr lang="en-US" altLang="sr-Latn-RS" smtClean="0"/>
              <a:t>Click to edit Master title style</a:t>
            </a:r>
          </a:p>
        </p:txBody>
      </p:sp>
      <p:sp>
        <p:nvSpPr>
          <p:cNvPr id="1029" name="Text Placeholder 29"/>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sr-Latn-RS" smtClean="0"/>
              <a:t>Click to edit Master text styles</a:t>
            </a:r>
          </a:p>
          <a:p>
            <a:pPr lvl="1"/>
            <a:r>
              <a:rPr lang="en-US" altLang="sr-Latn-RS" smtClean="0"/>
              <a:t>Second level</a:t>
            </a:r>
          </a:p>
          <a:p>
            <a:pPr lvl="2"/>
            <a:r>
              <a:rPr lang="en-US" altLang="sr-Latn-RS" smtClean="0"/>
              <a:t>Third level</a:t>
            </a:r>
          </a:p>
          <a:p>
            <a:pPr lvl="3"/>
            <a:r>
              <a:rPr lang="en-US" altLang="sr-Latn-RS" smtClean="0"/>
              <a:t>Fourth level</a:t>
            </a:r>
          </a:p>
          <a:p>
            <a:pPr lvl="4"/>
            <a:r>
              <a:rPr lang="en-US" altLang="sr-Latn-RS" smtClean="0"/>
              <a:t>Fifth level</a:t>
            </a:r>
          </a:p>
        </p:txBody>
      </p:sp>
      <p:grpSp>
        <p:nvGrpSpPr>
          <p:cNvPr id="1030"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grpSp>
    </p:spTree>
    <p:extLst>
      <p:ext uri="{BB962C8B-B14F-4D97-AF65-F5344CB8AC3E}">
        <p14:creationId xmlns:p14="http://schemas.microsoft.com/office/powerpoint/2010/main" val="270423716"/>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 id="2147483742" r:id="rId12"/>
    <p:sldLayoutId id="2147483743" r:id="rId13"/>
  </p:sldLayoutIdLst>
  <p:transition>
    <p:wipe dir="r"/>
  </p:transition>
  <p:timing>
    <p:tnLst>
      <p:par>
        <p:cTn id="1" dur="indefinite" restart="never" nodeType="tmRoot"/>
      </p:par>
    </p:tnLst>
  </p:timing>
  <p:hf sldNum="0" hdr="0" ftr="0"/>
  <p:txStyles>
    <p:titleStyle>
      <a:lvl1pPr algn="l" rtl="0" eaLnBrk="0" fontAlgn="base" hangingPunct="0">
        <a:spcBef>
          <a:spcPct val="0"/>
        </a:spcBef>
        <a:spcAft>
          <a:spcPct val="0"/>
        </a:spcAft>
        <a:defRPr sz="3200" b="1" kern="1200">
          <a:solidFill>
            <a:schemeClr val="tx2"/>
          </a:solidFill>
          <a:latin typeface="Arial" panose="020B0604020202020204" pitchFamily="34" charset="0"/>
          <a:ea typeface="+mj-ea"/>
          <a:cs typeface="Arial" panose="020B0604020202020204" pitchFamily="34" charset="0"/>
        </a:defRPr>
      </a:lvl1pPr>
      <a:lvl2pPr algn="l" rtl="0" eaLnBrk="0" fontAlgn="base" hangingPunct="0">
        <a:spcBef>
          <a:spcPct val="0"/>
        </a:spcBef>
        <a:spcAft>
          <a:spcPct val="0"/>
        </a:spcAft>
        <a:defRPr sz="3200" b="1">
          <a:solidFill>
            <a:schemeClr val="tx2"/>
          </a:solidFill>
          <a:latin typeface="Arial" charset="0"/>
          <a:cs typeface="Arial" charset="0"/>
        </a:defRPr>
      </a:lvl2pPr>
      <a:lvl3pPr algn="l" rtl="0" eaLnBrk="0" fontAlgn="base" hangingPunct="0">
        <a:spcBef>
          <a:spcPct val="0"/>
        </a:spcBef>
        <a:spcAft>
          <a:spcPct val="0"/>
        </a:spcAft>
        <a:defRPr sz="3200" b="1">
          <a:solidFill>
            <a:schemeClr val="tx2"/>
          </a:solidFill>
          <a:latin typeface="Arial" charset="0"/>
          <a:cs typeface="Arial" charset="0"/>
        </a:defRPr>
      </a:lvl3pPr>
      <a:lvl4pPr algn="l" rtl="0" eaLnBrk="0" fontAlgn="base" hangingPunct="0">
        <a:spcBef>
          <a:spcPct val="0"/>
        </a:spcBef>
        <a:spcAft>
          <a:spcPct val="0"/>
        </a:spcAft>
        <a:defRPr sz="3200" b="1">
          <a:solidFill>
            <a:schemeClr val="tx2"/>
          </a:solidFill>
          <a:latin typeface="Arial" charset="0"/>
          <a:cs typeface="Arial" charset="0"/>
        </a:defRPr>
      </a:lvl4pPr>
      <a:lvl5pPr algn="l" rtl="0" eaLnBrk="0" fontAlgn="base" hangingPunct="0">
        <a:spcBef>
          <a:spcPct val="0"/>
        </a:spcBef>
        <a:spcAft>
          <a:spcPct val="0"/>
        </a:spcAft>
        <a:defRPr sz="3200" b="1">
          <a:solidFill>
            <a:schemeClr val="tx2"/>
          </a:solidFill>
          <a:latin typeface="Arial" charset="0"/>
          <a:cs typeface="Arial"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000" kern="1200">
          <a:solidFill>
            <a:schemeClr val="tx1"/>
          </a:solidFill>
          <a:latin typeface="Arial" panose="020B0604020202020204" pitchFamily="34" charset="0"/>
          <a:ea typeface="+mn-ea"/>
          <a:cs typeface="Arial" panose="020B0604020202020204" pitchFamily="34" charset="0"/>
        </a:defRPr>
      </a:lvl1pPr>
      <a:lvl2pPr marL="639763" indent="-246063" algn="l" rtl="0" eaLnBrk="0" fontAlgn="base" hangingPunct="0">
        <a:spcBef>
          <a:spcPct val="20000"/>
        </a:spcBef>
        <a:spcAft>
          <a:spcPct val="0"/>
        </a:spcAft>
        <a:buClr>
          <a:schemeClr val="accent1"/>
        </a:buClr>
        <a:buSzPct val="85000"/>
        <a:buFont typeface="Wingdings 2" panose="05020102010507070707" pitchFamily="18" charset="2"/>
        <a:buChar char=""/>
        <a:defRPr kern="1200">
          <a:solidFill>
            <a:schemeClr val="tx1"/>
          </a:solidFill>
          <a:latin typeface="Arial" panose="020B0604020202020204" pitchFamily="34" charset="0"/>
          <a:ea typeface="+mn-ea"/>
          <a:cs typeface="Arial" panose="020B0604020202020204" pitchFamily="34" charset="0"/>
        </a:defRPr>
      </a:lvl2pPr>
      <a:lvl3pPr marL="914400" indent="-246063" algn="l" rtl="0" eaLnBrk="0" fontAlgn="base" hangingPunct="0">
        <a:spcBef>
          <a:spcPct val="20000"/>
        </a:spcBef>
        <a:spcAft>
          <a:spcPct val="0"/>
        </a:spcAft>
        <a:buClr>
          <a:schemeClr val="accent2"/>
        </a:buClr>
        <a:buSzPct val="70000"/>
        <a:buFont typeface="Wingdings 2" panose="05020102010507070707" pitchFamily="18" charset="2"/>
        <a:buChar char=""/>
        <a:defRPr kern="1200">
          <a:solidFill>
            <a:schemeClr val="tx1"/>
          </a:solidFill>
          <a:latin typeface="Arial" panose="020B0604020202020204" pitchFamily="34" charset="0"/>
          <a:ea typeface="+mn-ea"/>
          <a:cs typeface="Arial" panose="020B0604020202020204" pitchFamily="34" charset="0"/>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1600" kern="1200">
          <a:solidFill>
            <a:schemeClr val="tx1"/>
          </a:solidFill>
          <a:latin typeface="Arial" panose="020B0604020202020204" pitchFamily="34" charset="0"/>
          <a:ea typeface="+mn-ea"/>
          <a:cs typeface="Arial" panose="020B0604020202020204" pitchFamily="34" charset="0"/>
        </a:defRPr>
      </a:lvl4pPr>
      <a:lvl5pPr marL="1462088" indent="-209550" algn="l" rtl="0" eaLnBrk="0" fontAlgn="base" hangingPunct="0">
        <a:spcBef>
          <a:spcPct val="20000"/>
        </a:spcBef>
        <a:spcAft>
          <a:spcPct val="0"/>
        </a:spcAft>
        <a:buClr>
          <a:srgbClr val="10CF9B"/>
        </a:buClr>
        <a:buSzPct val="65000"/>
        <a:buFont typeface="Wingdings 2" panose="05020102010507070707" pitchFamily="18" charset="2"/>
        <a:buChar char=""/>
        <a:defRPr sz="1600" kern="1200">
          <a:solidFill>
            <a:schemeClr val="tx1"/>
          </a:solidFill>
          <a:latin typeface="Arial" panose="020B0604020202020204" pitchFamily="34" charset="0"/>
          <a:ea typeface="+mn-ea"/>
          <a:cs typeface="Arial" panose="020B0604020202020204" pitchFamily="34" charset="0"/>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5.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slideLayout" Target="../slideLayouts/slideLayout14.xml"/><Relationship Id="rId7" Type="http://schemas.openxmlformats.org/officeDocument/2006/relationships/oleObject" Target="../embeddings/oleObject4.bin"/><Relationship Id="rId2" Type="http://schemas.openxmlformats.org/officeDocument/2006/relationships/vmlDrawing" Target="../drawings/vmlDrawing2.vml"/><Relationship Id="rId1" Type="http://schemas.openxmlformats.org/officeDocument/2006/relationships/themeOverride" Target="../theme/themeOverride14.xml"/><Relationship Id="rId6" Type="http://schemas.openxmlformats.org/officeDocument/2006/relationships/image" Target="../media/image7.wmf"/><Relationship Id="rId5" Type="http://schemas.openxmlformats.org/officeDocument/2006/relationships/oleObject" Target="../embeddings/oleObject3.bin"/><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9.emf"/><Relationship Id="rId2" Type="http://schemas.openxmlformats.org/officeDocument/2006/relationships/vmlDrawing" Target="../drawings/vmlDrawing3.vml"/><Relationship Id="rId1" Type="http://schemas.openxmlformats.org/officeDocument/2006/relationships/themeOverride" Target="../theme/themeOverride15.xml"/><Relationship Id="rId6" Type="http://schemas.openxmlformats.org/officeDocument/2006/relationships/oleObject" Target="../embeddings/oleObject5.bin"/><Relationship Id="rId5" Type="http://schemas.openxmlformats.org/officeDocument/2006/relationships/image" Target="../media/image2.jpeg"/><Relationship Id="rId4"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10.wmf"/><Relationship Id="rId2" Type="http://schemas.openxmlformats.org/officeDocument/2006/relationships/vmlDrawing" Target="../drawings/vmlDrawing4.vml"/><Relationship Id="rId1" Type="http://schemas.openxmlformats.org/officeDocument/2006/relationships/themeOverride" Target="../theme/themeOverride16.xml"/><Relationship Id="rId6" Type="http://schemas.openxmlformats.org/officeDocument/2006/relationships/oleObject" Target="../embeddings/oleObject6.bin"/><Relationship Id="rId5" Type="http://schemas.openxmlformats.org/officeDocument/2006/relationships/image" Target="../media/image2.jpeg"/><Relationship Id="rId4"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8.xml"/><Relationship Id="rId1" Type="http://schemas.openxmlformats.org/officeDocument/2006/relationships/themeOverride" Target="../theme/themeOverride17.xml"/><Relationship Id="rId5" Type="http://schemas.openxmlformats.org/officeDocument/2006/relationships/image" Target="../media/image12.jpe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8.xml"/><Relationship Id="rId1" Type="http://schemas.openxmlformats.org/officeDocument/2006/relationships/themeOverride" Target="../theme/themeOverride18.xml"/><Relationship Id="rId5" Type="http://schemas.openxmlformats.org/officeDocument/2006/relationships/image" Target="../media/image14.jpeg"/><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slideLayout" Target="../slideLayouts/slideLayout14.xml"/><Relationship Id="rId7" Type="http://schemas.openxmlformats.org/officeDocument/2006/relationships/image" Target="../media/image15.wmf"/><Relationship Id="rId2" Type="http://schemas.openxmlformats.org/officeDocument/2006/relationships/vmlDrawing" Target="../drawings/vmlDrawing5.vml"/><Relationship Id="rId1" Type="http://schemas.openxmlformats.org/officeDocument/2006/relationships/themeOverride" Target="../theme/themeOverride19.xml"/><Relationship Id="rId6" Type="http://schemas.openxmlformats.org/officeDocument/2006/relationships/oleObject" Target="../embeddings/oleObject7.bin"/><Relationship Id="rId5" Type="http://schemas.openxmlformats.org/officeDocument/2006/relationships/image" Target="../media/image2.jpeg"/><Relationship Id="rId4" Type="http://schemas.openxmlformats.org/officeDocument/2006/relationships/notesSlide" Target="../notesSlides/notesSlide11.xml"/><Relationship Id="rId9" Type="http://schemas.openxmlformats.org/officeDocument/2006/relationships/image" Target="../media/image16.wmf"/></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4.xml"/><Relationship Id="rId1" Type="http://schemas.openxmlformats.org/officeDocument/2006/relationships/themeOverride" Target="../theme/themeOverride20.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5.xml"/><Relationship Id="rId1" Type="http://schemas.openxmlformats.org/officeDocument/2006/relationships/themeOverride" Target="../theme/themeOverride21.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5.xml"/><Relationship Id="rId1" Type="http://schemas.openxmlformats.org/officeDocument/2006/relationships/themeOverride" Target="../theme/themeOverride2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5.xml"/><Relationship Id="rId1" Type="http://schemas.openxmlformats.org/officeDocument/2006/relationships/themeOverride" Target="../theme/themeOverride2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4.xml"/><Relationship Id="rId1" Type="http://schemas.openxmlformats.org/officeDocument/2006/relationships/themeOverride" Target="../theme/themeOverride6.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5.xml"/><Relationship Id="rId1" Type="http://schemas.openxmlformats.org/officeDocument/2006/relationships/themeOverride" Target="../theme/themeOverride2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4.xml"/><Relationship Id="rId1" Type="http://schemas.openxmlformats.org/officeDocument/2006/relationships/themeOverride" Target="../theme/themeOverride25.xml"/><Relationship Id="rId5" Type="http://schemas.openxmlformats.org/officeDocument/2006/relationships/image" Target="../media/image17.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6.xml"/><Relationship Id="rId1" Type="http://schemas.openxmlformats.org/officeDocument/2006/relationships/themeOverride" Target="../theme/themeOverride7.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4.xml"/><Relationship Id="rId1" Type="http://schemas.openxmlformats.org/officeDocument/2006/relationships/themeOverride" Target="../theme/themeOverride8.xml"/><Relationship Id="rId5" Type="http://schemas.openxmlformats.org/officeDocument/2006/relationships/image" Target="../media/image4.pn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4.xml"/><Relationship Id="rId1" Type="http://schemas.openxmlformats.org/officeDocument/2006/relationships/themeOverride" Target="../theme/themeOverride9.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8" Type="http://schemas.openxmlformats.org/officeDocument/2006/relationships/image" Target="../media/image6.wmf"/><Relationship Id="rId3" Type="http://schemas.openxmlformats.org/officeDocument/2006/relationships/slideLayout" Target="../slideLayouts/slideLayout19.xml"/><Relationship Id="rId7" Type="http://schemas.openxmlformats.org/officeDocument/2006/relationships/oleObject" Target="../embeddings/oleObject2.bin"/><Relationship Id="rId2" Type="http://schemas.openxmlformats.org/officeDocument/2006/relationships/vmlDrawing" Target="../drawings/vmlDrawing1.vml"/><Relationship Id="rId1" Type="http://schemas.openxmlformats.org/officeDocument/2006/relationships/themeOverride" Target="../theme/themeOverride10.xml"/><Relationship Id="rId6" Type="http://schemas.openxmlformats.org/officeDocument/2006/relationships/image" Target="../media/image5.wmf"/><Relationship Id="rId5" Type="http://schemas.openxmlformats.org/officeDocument/2006/relationships/oleObject" Target="../embeddings/oleObject1.bin"/><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themeOverride" Target="../theme/themeOverride11.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themeOverride" Target="../theme/themeOverride1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themeOverride" Target="../theme/themeOverride13.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4099" name="Rectangle 3"/>
          <p:cNvSpPr>
            <a:spLocks noGrp="1" noChangeArrowheads="1"/>
          </p:cNvSpPr>
          <p:nvPr>
            <p:ph type="subTitle" idx="1"/>
          </p:nvPr>
        </p:nvSpPr>
        <p:spPr>
          <a:xfrm>
            <a:off x="683568" y="3861048"/>
            <a:ext cx="7854696" cy="1752600"/>
          </a:xfrm>
        </p:spPr>
        <p:txBody>
          <a:bodyPr/>
          <a:lstStyle/>
          <a:p>
            <a:pPr eaLnBrk="1" hangingPunct="1"/>
            <a:endParaRPr lang="en-US" altLang="sr-Latn-RS" dirty="0" smtClean="0"/>
          </a:p>
        </p:txBody>
      </p:sp>
      <p:sp>
        <p:nvSpPr>
          <p:cNvPr id="2" name="Title 1"/>
          <p:cNvSpPr>
            <a:spLocks noGrp="1"/>
          </p:cNvSpPr>
          <p:nvPr>
            <p:ph type="ctrTitle"/>
          </p:nvPr>
        </p:nvSpPr>
        <p:spPr>
          <a:xfrm>
            <a:off x="611560" y="1772816"/>
            <a:ext cx="7851648" cy="1828800"/>
          </a:xfrm>
        </p:spPr>
        <p:txBody>
          <a:bodyPr/>
          <a:lstStyle/>
          <a:p>
            <a:r>
              <a:rPr lang="sr-Latn-CS" altLang="sr-Latn-RS" dirty="0"/>
              <a:t>DINAMIČKI PLANOVI, MREŽNO PLANIRANJE</a:t>
            </a:r>
            <a:endParaRPr lang="en-GB" dirty="0"/>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53954" name="Rectangle 2"/>
          <p:cNvSpPr>
            <a:spLocks noGrp="1" noChangeArrowheads="1"/>
          </p:cNvSpPr>
          <p:nvPr>
            <p:ph type="title"/>
          </p:nvPr>
        </p:nvSpPr>
        <p:spPr/>
        <p:txBody>
          <a:bodyPr/>
          <a:lstStyle/>
          <a:p>
            <a:pPr eaLnBrk="1" hangingPunct="1">
              <a:defRPr/>
            </a:pPr>
            <a:r>
              <a:rPr lang="sr-Latn-CS" altLang="sr-Latn-RS" smtClean="0"/>
              <a:t>PRESIDENS METODA MREŽNOG PLANIRANJA</a:t>
            </a:r>
            <a:endParaRPr lang="en-GB" altLang="sr-Latn-RS" smtClean="0"/>
          </a:p>
        </p:txBody>
      </p:sp>
      <p:sp>
        <p:nvSpPr>
          <p:cNvPr id="13315" name="Rectangle 3"/>
          <p:cNvSpPr>
            <a:spLocks noGrp="1" noChangeArrowheads="1"/>
          </p:cNvSpPr>
          <p:nvPr>
            <p:ph idx="1"/>
          </p:nvPr>
        </p:nvSpPr>
        <p:spPr/>
        <p:txBody>
          <a:bodyPr/>
          <a:lstStyle/>
          <a:p>
            <a:pPr eaLnBrk="1" hangingPunct="1"/>
            <a:r>
              <a:rPr lang="sr-Latn-CS" altLang="sr-Latn-RS" smtClean="0"/>
              <a:t>svaka aktivnost je jednoznačno određena događajem, odnosno stanjem aktivnosti (izbetonirani temelji, postavljena oplata temeljnih zidova i sl.)</a:t>
            </a:r>
          </a:p>
          <a:p>
            <a:pPr eaLnBrk="1" hangingPunct="1"/>
            <a:r>
              <a:rPr lang="sr-Latn-CS" altLang="sr-Latn-RS" smtClean="0"/>
              <a:t>pogodniji za više nivoe planiranja</a:t>
            </a:r>
          </a:p>
        </p:txBody>
      </p:sp>
      <p:grpSp>
        <p:nvGrpSpPr>
          <p:cNvPr id="13316" name="Group 34"/>
          <p:cNvGrpSpPr>
            <a:grpSpLocks/>
          </p:cNvGrpSpPr>
          <p:nvPr/>
        </p:nvGrpSpPr>
        <p:grpSpPr bwMode="auto">
          <a:xfrm>
            <a:off x="1371600" y="4038600"/>
            <a:ext cx="6553200" cy="1828800"/>
            <a:chOff x="864" y="2544"/>
            <a:chExt cx="4128" cy="1152"/>
          </a:xfrm>
        </p:grpSpPr>
        <p:graphicFrame>
          <p:nvGraphicFramePr>
            <p:cNvPr id="13317" name="Object 14"/>
            <p:cNvGraphicFramePr>
              <a:graphicFrameLocks noChangeAspect="1"/>
            </p:cNvGraphicFramePr>
            <p:nvPr/>
          </p:nvGraphicFramePr>
          <p:xfrm>
            <a:off x="864" y="2640"/>
            <a:ext cx="1055" cy="1056"/>
          </p:xfrm>
          <a:graphic>
            <a:graphicData uri="http://schemas.openxmlformats.org/presentationml/2006/ole">
              <mc:AlternateContent xmlns:mc="http://schemas.openxmlformats.org/markup-compatibility/2006">
                <mc:Choice xmlns:v="urn:schemas-microsoft-com:vml" Requires="v">
                  <p:oleObj spid="_x0000_s13333" name="ABC FlowCharter" r:id="rId5" imgW="948690" imgH="948690" progId="ABCFlow">
                    <p:embed/>
                  </p:oleObj>
                </mc:Choice>
                <mc:Fallback>
                  <p:oleObj name="ABC FlowCharter" r:id="rId5" imgW="948690" imgH="948690" progId="ABCFlow">
                    <p:embed/>
                    <p:pic>
                      <p:nvPicPr>
                        <p:cNvPr id="0" name="Object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4" y="2640"/>
                          <a:ext cx="1055" cy="1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318" name="Text Box 15"/>
            <p:cNvSpPr txBox="1">
              <a:spLocks noChangeArrowheads="1"/>
            </p:cNvSpPr>
            <p:nvPr/>
          </p:nvSpPr>
          <p:spPr bwMode="auto">
            <a:xfrm>
              <a:off x="1296" y="3312"/>
              <a:ext cx="38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sr-Latn-CS" altLang="sr-Latn-RS" sz="1600" b="1">
                  <a:latin typeface="Times New Roman" panose="02020603050405020304" pitchFamily="18" charset="0"/>
                </a:rPr>
                <a:t>TA</a:t>
              </a:r>
              <a:endParaRPr lang="en-GB" altLang="sr-Latn-RS" sz="1600" b="1">
                <a:latin typeface="Times New Roman" panose="02020603050405020304" pitchFamily="18" charset="0"/>
              </a:endParaRPr>
            </a:p>
          </p:txBody>
        </p:sp>
        <p:sp>
          <p:nvSpPr>
            <p:cNvPr id="13319" name="Text Box 16"/>
            <p:cNvSpPr txBox="1">
              <a:spLocks noChangeArrowheads="1"/>
            </p:cNvSpPr>
            <p:nvPr/>
          </p:nvSpPr>
          <p:spPr bwMode="auto">
            <a:xfrm>
              <a:off x="1488" y="3072"/>
              <a:ext cx="38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sr-Latn-CS" altLang="sr-Latn-RS" sz="1600" b="1">
                  <a:latin typeface="Times New Roman" panose="02020603050405020304" pitchFamily="18" charset="0"/>
                </a:rPr>
                <a:t>KZ</a:t>
              </a:r>
              <a:endParaRPr lang="en-GB" altLang="sr-Latn-RS" sz="1600" b="1">
                <a:latin typeface="Times New Roman" panose="02020603050405020304" pitchFamily="18" charset="0"/>
              </a:endParaRPr>
            </a:p>
          </p:txBody>
        </p:sp>
        <p:sp>
          <p:nvSpPr>
            <p:cNvPr id="13320" name="Text Box 17"/>
            <p:cNvSpPr txBox="1">
              <a:spLocks noChangeArrowheads="1"/>
            </p:cNvSpPr>
            <p:nvPr/>
          </p:nvSpPr>
          <p:spPr bwMode="auto">
            <a:xfrm>
              <a:off x="1056" y="3072"/>
              <a:ext cx="38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sr-Latn-CS" altLang="sr-Latn-RS" sz="1600" b="1">
                  <a:latin typeface="Times New Roman" panose="02020603050405020304" pitchFamily="18" charset="0"/>
                </a:rPr>
                <a:t>RZ</a:t>
              </a:r>
              <a:endParaRPr lang="en-GB" altLang="sr-Latn-RS" sz="1600" b="1">
                <a:latin typeface="Times New Roman" panose="02020603050405020304" pitchFamily="18" charset="0"/>
              </a:endParaRPr>
            </a:p>
          </p:txBody>
        </p:sp>
        <p:sp>
          <p:nvSpPr>
            <p:cNvPr id="13321" name="Text Box 18"/>
            <p:cNvSpPr txBox="1">
              <a:spLocks noChangeArrowheads="1"/>
            </p:cNvSpPr>
            <p:nvPr/>
          </p:nvSpPr>
          <p:spPr bwMode="auto">
            <a:xfrm>
              <a:off x="3696" y="2544"/>
              <a:ext cx="1296"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sr-Latn-CS" altLang="sr-Latn-RS" sz="1600" b="1">
                  <a:latin typeface="Times New Roman" panose="02020603050405020304" pitchFamily="18" charset="0"/>
                </a:rPr>
                <a:t>OZNAKA AKTIVNOSTI</a:t>
              </a:r>
              <a:endParaRPr lang="en-GB" altLang="sr-Latn-RS" sz="1600" b="1">
                <a:latin typeface="Times New Roman" panose="02020603050405020304" pitchFamily="18" charset="0"/>
              </a:endParaRPr>
            </a:p>
          </p:txBody>
        </p:sp>
        <p:sp>
          <p:nvSpPr>
            <p:cNvPr id="13322" name="Line 20"/>
            <p:cNvSpPr>
              <a:spLocks noChangeShapeType="1"/>
            </p:cNvSpPr>
            <p:nvPr/>
          </p:nvSpPr>
          <p:spPr bwMode="auto">
            <a:xfrm>
              <a:off x="3744" y="2880"/>
              <a:ext cx="115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graphicFrame>
          <p:nvGraphicFramePr>
            <p:cNvPr id="13323" name="Object 23"/>
            <p:cNvGraphicFramePr>
              <a:graphicFrameLocks noChangeAspect="1"/>
            </p:cNvGraphicFramePr>
            <p:nvPr/>
          </p:nvGraphicFramePr>
          <p:xfrm>
            <a:off x="3360" y="2928"/>
            <a:ext cx="1248" cy="735"/>
          </p:xfrm>
          <a:graphic>
            <a:graphicData uri="http://schemas.openxmlformats.org/presentationml/2006/ole">
              <mc:AlternateContent xmlns:mc="http://schemas.openxmlformats.org/markup-compatibility/2006">
                <mc:Choice xmlns:v="urn:schemas-microsoft-com:vml" Requires="v">
                  <p:oleObj spid="_x0000_s13334" name="Worksheet" r:id="rId7" imgW="1267054" imgH="600456" progId="Excel.Sheet.8">
                    <p:embed/>
                  </p:oleObj>
                </mc:Choice>
                <mc:Fallback>
                  <p:oleObj name="Worksheet" r:id="rId7" imgW="1267054" imgH="600456" progId="Excel.Sheet.8">
                    <p:embed/>
                    <p:pic>
                      <p:nvPicPr>
                        <p:cNvPr id="0" name="Object 2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360" y="2928"/>
                          <a:ext cx="1248" cy="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324" name="Text Box 25"/>
            <p:cNvSpPr txBox="1">
              <a:spLocks noChangeArrowheads="1"/>
            </p:cNvSpPr>
            <p:nvPr/>
          </p:nvSpPr>
          <p:spPr bwMode="auto">
            <a:xfrm>
              <a:off x="4224" y="3408"/>
              <a:ext cx="38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sr-Latn-CS" altLang="sr-Latn-RS" sz="1600" b="1">
                  <a:latin typeface="Times New Roman" panose="02020603050405020304" pitchFamily="18" charset="0"/>
                </a:rPr>
                <a:t>KZ</a:t>
              </a:r>
              <a:endParaRPr lang="en-GB" altLang="sr-Latn-RS" sz="1600" b="1">
                <a:latin typeface="Times New Roman" panose="02020603050405020304" pitchFamily="18" charset="0"/>
              </a:endParaRPr>
            </a:p>
          </p:txBody>
        </p:sp>
        <p:sp>
          <p:nvSpPr>
            <p:cNvPr id="13325" name="Text Box 26"/>
            <p:cNvSpPr txBox="1">
              <a:spLocks noChangeArrowheads="1"/>
            </p:cNvSpPr>
            <p:nvPr/>
          </p:nvSpPr>
          <p:spPr bwMode="auto">
            <a:xfrm>
              <a:off x="3814" y="3408"/>
              <a:ext cx="38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sr-Latn-CS" altLang="sr-Latn-RS" sz="1600" b="1">
                  <a:latin typeface="Times New Roman" panose="02020603050405020304" pitchFamily="18" charset="0"/>
                </a:rPr>
                <a:t>RZ</a:t>
              </a:r>
              <a:endParaRPr lang="en-GB" altLang="sr-Latn-RS" sz="1600" b="1">
                <a:latin typeface="Times New Roman" panose="02020603050405020304" pitchFamily="18" charset="0"/>
              </a:endParaRPr>
            </a:p>
          </p:txBody>
        </p:sp>
        <p:sp>
          <p:nvSpPr>
            <p:cNvPr id="13326" name="Text Box 27"/>
            <p:cNvSpPr txBox="1">
              <a:spLocks noChangeArrowheads="1"/>
            </p:cNvSpPr>
            <p:nvPr/>
          </p:nvSpPr>
          <p:spPr bwMode="auto">
            <a:xfrm>
              <a:off x="3408" y="3408"/>
              <a:ext cx="384"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sr-Latn-CS" altLang="sr-Latn-RS" sz="1600" b="1">
                  <a:latin typeface="Times New Roman" panose="02020603050405020304" pitchFamily="18" charset="0"/>
                </a:rPr>
                <a:t>TA</a:t>
              </a:r>
              <a:endParaRPr lang="en-GB" altLang="sr-Latn-RS" sz="1600" b="1">
                <a:latin typeface="Times New Roman" panose="02020603050405020304" pitchFamily="18" charset="0"/>
              </a:endParaRPr>
            </a:p>
          </p:txBody>
        </p:sp>
        <p:grpSp>
          <p:nvGrpSpPr>
            <p:cNvPr id="13327" name="Group 29"/>
            <p:cNvGrpSpPr>
              <a:grpSpLocks/>
            </p:cNvGrpSpPr>
            <p:nvPr/>
          </p:nvGrpSpPr>
          <p:grpSpPr bwMode="auto">
            <a:xfrm>
              <a:off x="1440" y="2544"/>
              <a:ext cx="1488" cy="366"/>
              <a:chOff x="1344" y="2448"/>
              <a:chExt cx="1488" cy="366"/>
            </a:xfrm>
          </p:grpSpPr>
          <p:sp>
            <p:nvSpPr>
              <p:cNvPr id="13330" name="Text Box 30"/>
              <p:cNvSpPr txBox="1">
                <a:spLocks noChangeArrowheads="1"/>
              </p:cNvSpPr>
              <p:nvPr/>
            </p:nvSpPr>
            <p:spPr bwMode="auto">
              <a:xfrm>
                <a:off x="1536" y="2448"/>
                <a:ext cx="1296"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sr-Latn-CS" altLang="sr-Latn-RS" sz="1600" b="1">
                    <a:latin typeface="Times New Roman" panose="02020603050405020304" pitchFamily="18" charset="0"/>
                  </a:rPr>
                  <a:t>OZNAKA AKTIVNOSTI</a:t>
                </a:r>
                <a:endParaRPr lang="en-GB" altLang="sr-Latn-RS" sz="1600" b="1">
                  <a:latin typeface="Times New Roman" panose="02020603050405020304" pitchFamily="18" charset="0"/>
                </a:endParaRPr>
              </a:p>
            </p:txBody>
          </p:sp>
          <p:sp>
            <p:nvSpPr>
              <p:cNvPr id="13331" name="Line 31"/>
              <p:cNvSpPr>
                <a:spLocks noChangeShapeType="1"/>
              </p:cNvSpPr>
              <p:nvPr/>
            </p:nvSpPr>
            <p:spPr bwMode="auto">
              <a:xfrm>
                <a:off x="1584" y="2784"/>
                <a:ext cx="1152"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3332" name="Line 32"/>
              <p:cNvSpPr>
                <a:spLocks noChangeShapeType="1"/>
              </p:cNvSpPr>
              <p:nvPr/>
            </p:nvSpPr>
            <p:spPr bwMode="auto">
              <a:xfrm flipH="1">
                <a:off x="1344" y="2784"/>
                <a:ext cx="240" cy="2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grpSp>
        <p:sp>
          <p:nvSpPr>
            <p:cNvPr id="13328" name="Text Box 33"/>
            <p:cNvSpPr txBox="1">
              <a:spLocks noChangeArrowheads="1"/>
            </p:cNvSpPr>
            <p:nvPr/>
          </p:nvSpPr>
          <p:spPr bwMode="auto">
            <a:xfrm>
              <a:off x="3792" y="2976"/>
              <a:ext cx="1056"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sr-Latn-CS" altLang="sr-Latn-RS" sz="1600" b="1">
                  <a:latin typeface="Times New Roman" panose="02020603050405020304" pitchFamily="18" charset="0"/>
                </a:rPr>
                <a:t>OPIS</a:t>
              </a:r>
              <a:br>
                <a:rPr lang="sr-Latn-CS" altLang="sr-Latn-RS" sz="1600" b="1">
                  <a:latin typeface="Times New Roman" panose="02020603050405020304" pitchFamily="18" charset="0"/>
                </a:rPr>
              </a:br>
              <a:r>
                <a:rPr lang="sr-Latn-CS" altLang="sr-Latn-RS" sz="1600" b="1">
                  <a:latin typeface="Times New Roman" panose="02020603050405020304" pitchFamily="18" charset="0"/>
                </a:rPr>
                <a:t>AKTIVNOSTI</a:t>
              </a:r>
              <a:endParaRPr lang="en-GB" altLang="sr-Latn-RS" sz="1600" b="1">
                <a:latin typeface="Times New Roman" panose="02020603050405020304" pitchFamily="18" charset="0"/>
              </a:endParaRPr>
            </a:p>
          </p:txBody>
        </p:sp>
        <p:sp>
          <p:nvSpPr>
            <p:cNvPr id="13329" name="Line 21"/>
            <p:cNvSpPr>
              <a:spLocks noChangeShapeType="1"/>
            </p:cNvSpPr>
            <p:nvPr/>
          </p:nvSpPr>
          <p:spPr bwMode="auto">
            <a:xfrm flipH="1">
              <a:off x="3552" y="2880"/>
              <a:ext cx="192" cy="1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gr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254978" name="Rectangle 2"/>
          <p:cNvSpPr>
            <a:spLocks noGrp="1" noChangeArrowheads="1"/>
          </p:cNvSpPr>
          <p:nvPr>
            <p:ph type="title"/>
          </p:nvPr>
        </p:nvSpPr>
        <p:spPr/>
        <p:txBody>
          <a:bodyPr/>
          <a:lstStyle/>
          <a:p>
            <a:pPr eaLnBrk="1" hangingPunct="1">
              <a:defRPr/>
            </a:pPr>
            <a:r>
              <a:rPr lang="sr-Latn-CS" altLang="sr-Latn-RS" smtClean="0"/>
              <a:t>1. ANALIZA STRUKTURE (PD metoda)</a:t>
            </a:r>
            <a:endParaRPr lang="en-GB" altLang="sr-Latn-RS" smtClean="0"/>
          </a:p>
        </p:txBody>
      </p:sp>
      <p:sp>
        <p:nvSpPr>
          <p:cNvPr id="14339" name="Rectangle 3"/>
          <p:cNvSpPr>
            <a:spLocks noGrp="1" noChangeArrowheads="1"/>
          </p:cNvSpPr>
          <p:nvPr>
            <p:ph idx="1"/>
          </p:nvPr>
        </p:nvSpPr>
        <p:spPr>
          <a:xfrm>
            <a:off x="1169988" y="1600200"/>
            <a:ext cx="7772400" cy="4460875"/>
          </a:xfrm>
        </p:spPr>
        <p:txBody>
          <a:bodyPr/>
          <a:lstStyle/>
          <a:p>
            <a:pPr eaLnBrk="1" hangingPunct="1"/>
            <a:r>
              <a:rPr lang="sr-Latn-CS" altLang="sr-Latn-RS" sz="2000" smtClean="0"/>
              <a:t>određivanje aktivnosti u okviru projekta – inicijalna lista aktivnosti (kao kod i-j metode, ali bez kolone za događaje)</a:t>
            </a:r>
          </a:p>
          <a:p>
            <a:pPr eaLnBrk="1" hangingPunct="1"/>
            <a:r>
              <a:rPr lang="sr-Latn-CS" altLang="sr-Latn-RS" sz="2000" smtClean="0"/>
              <a:t>određivanje tehnološkog redosleda aktivnosti i međuzavisnosti </a:t>
            </a:r>
          </a:p>
          <a:p>
            <a:pPr lvl="1" eaLnBrk="1" hangingPunct="1"/>
            <a:r>
              <a:rPr lang="sr-Latn-CS" altLang="sr-Latn-RS" sz="2000" smtClean="0"/>
              <a:t>u tabeli</a:t>
            </a:r>
          </a:p>
          <a:p>
            <a:pPr lvl="1" eaLnBrk="1" hangingPunct="1"/>
            <a:r>
              <a:rPr lang="sr-Latn-CS" altLang="sr-Latn-RS" sz="2000" smtClean="0"/>
              <a:t>pomoću 1/1 šeme</a:t>
            </a:r>
          </a:p>
          <a:p>
            <a:pPr lvl="1" eaLnBrk="1" hangingPunct="1"/>
            <a:r>
              <a:rPr lang="sr-Latn-CS" altLang="sr-Latn-RS" sz="2000" smtClean="0"/>
              <a:t>pomoću 1/ 2 šeme</a:t>
            </a:r>
          </a:p>
          <a:p>
            <a:pPr lvl="1" eaLnBrk="1" hangingPunct="1"/>
            <a:endParaRPr lang="sr-Latn-CS" altLang="sr-Latn-RS" sz="2000" smtClean="0"/>
          </a:p>
          <a:p>
            <a:pPr eaLnBrk="1" hangingPunct="1"/>
            <a:endParaRPr lang="sr-Latn-CS" altLang="sr-Latn-RS" sz="2000" smtClean="0"/>
          </a:p>
          <a:p>
            <a:pPr eaLnBrk="1" hangingPunct="1"/>
            <a:endParaRPr lang="sr-Latn-CS" altLang="sr-Latn-RS" sz="2000" smtClean="0"/>
          </a:p>
          <a:p>
            <a:pPr eaLnBrk="1" hangingPunct="1"/>
            <a:endParaRPr lang="sr-Latn-CS" altLang="sr-Latn-RS" sz="2000" smtClean="0"/>
          </a:p>
          <a:p>
            <a:pPr eaLnBrk="1" hangingPunct="1"/>
            <a:endParaRPr lang="sr-Latn-CS" altLang="sr-Latn-RS" sz="2000" smtClean="0"/>
          </a:p>
          <a:p>
            <a:pPr eaLnBrk="1" hangingPunct="1"/>
            <a:endParaRPr lang="sr-Latn-CS" altLang="sr-Latn-RS" sz="2000" smtClean="0"/>
          </a:p>
          <a:p>
            <a:pPr eaLnBrk="1" hangingPunct="1"/>
            <a:endParaRPr lang="sr-Latn-CS" altLang="sr-Latn-RS" sz="2000" smtClean="0"/>
          </a:p>
        </p:txBody>
      </p:sp>
      <p:graphicFrame>
        <p:nvGraphicFramePr>
          <p:cNvPr id="14340" name="Object 145"/>
          <p:cNvGraphicFramePr>
            <a:graphicFrameLocks noChangeAspect="1"/>
          </p:cNvGraphicFramePr>
          <p:nvPr/>
        </p:nvGraphicFramePr>
        <p:xfrm>
          <a:off x="533400" y="4114800"/>
          <a:ext cx="8305800" cy="1620838"/>
        </p:xfrm>
        <a:graphic>
          <a:graphicData uri="http://schemas.openxmlformats.org/presentationml/2006/ole">
            <mc:AlternateContent xmlns:mc="http://schemas.openxmlformats.org/markup-compatibility/2006">
              <mc:Choice xmlns:v="urn:schemas-microsoft-com:vml" Requires="v">
                <p:oleObj spid="_x0000_s14341" name="Worksheet" r:id="rId6" imgW="7077456" imgH="1381354" progId="Excel.Sheet.8">
                  <p:embed/>
                </p:oleObj>
              </mc:Choice>
              <mc:Fallback>
                <p:oleObj name="Worksheet" r:id="rId6" imgW="7077456" imgH="1381354" progId="Excel.Sheet.8">
                  <p:embed/>
                  <p:pic>
                    <p:nvPicPr>
                      <p:cNvPr id="0" name="Object 14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400" y="4114800"/>
                        <a:ext cx="8305800" cy="16208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257026" name="Rectangle 2"/>
          <p:cNvSpPr>
            <a:spLocks noGrp="1" noChangeArrowheads="1"/>
          </p:cNvSpPr>
          <p:nvPr>
            <p:ph type="title"/>
          </p:nvPr>
        </p:nvSpPr>
        <p:spPr/>
        <p:txBody>
          <a:bodyPr/>
          <a:lstStyle/>
          <a:p>
            <a:pPr eaLnBrk="1" hangingPunct="1">
              <a:defRPr/>
            </a:pPr>
            <a:r>
              <a:rPr lang="sr-Latn-CS" altLang="sr-Latn-RS" smtClean="0"/>
              <a:t>1. ANALIZA STRUKTURE (PD metoda)</a:t>
            </a:r>
            <a:endParaRPr lang="en-GB" altLang="sr-Latn-RS" smtClean="0"/>
          </a:p>
        </p:txBody>
      </p:sp>
      <p:sp>
        <p:nvSpPr>
          <p:cNvPr id="15363" name="Rectangle 3"/>
          <p:cNvSpPr>
            <a:spLocks noGrp="1" noChangeArrowheads="1"/>
          </p:cNvSpPr>
          <p:nvPr>
            <p:ph idx="1"/>
          </p:nvPr>
        </p:nvSpPr>
        <p:spPr>
          <a:xfrm>
            <a:off x="1169988" y="1295400"/>
            <a:ext cx="7772400" cy="4765675"/>
          </a:xfrm>
        </p:spPr>
        <p:txBody>
          <a:bodyPr/>
          <a:lstStyle/>
          <a:p>
            <a:pPr eaLnBrk="1" hangingPunct="1"/>
            <a:r>
              <a:rPr lang="sr-Latn-CS" altLang="sr-Latn-RS" smtClean="0"/>
              <a:t>crtanje mrežnog dijagrama i kontrola</a:t>
            </a:r>
          </a:p>
          <a:p>
            <a:pPr lvl="1" eaLnBrk="1" hangingPunct="1"/>
            <a:r>
              <a:rPr lang="sr-Latn-CS" altLang="sr-Latn-RS" smtClean="0"/>
              <a:t>kontrola (da li je ispoštovana tehnologija radova; pravila konstrukcije i preglednost...)</a:t>
            </a:r>
          </a:p>
        </p:txBody>
      </p:sp>
      <p:graphicFrame>
        <p:nvGraphicFramePr>
          <p:cNvPr id="15364" name="Object 5"/>
          <p:cNvGraphicFramePr>
            <a:graphicFrameLocks noChangeAspect="1"/>
          </p:cNvGraphicFramePr>
          <p:nvPr>
            <p:extLst>
              <p:ext uri="{D42A27DB-BD31-4B8C-83A1-F6EECF244321}">
                <p14:modId xmlns:p14="http://schemas.microsoft.com/office/powerpoint/2010/main" val="2336344705"/>
              </p:ext>
            </p:extLst>
          </p:nvPr>
        </p:nvGraphicFramePr>
        <p:xfrm>
          <a:off x="2819400" y="2819400"/>
          <a:ext cx="6096000" cy="2932113"/>
        </p:xfrm>
        <a:graphic>
          <a:graphicData uri="http://schemas.openxmlformats.org/presentationml/2006/ole">
            <mc:AlternateContent xmlns:mc="http://schemas.openxmlformats.org/markup-compatibility/2006">
              <mc:Choice xmlns:v="urn:schemas-microsoft-com:vml" Requires="v">
                <p:oleObj spid="_x0000_s15453" name="ABC FlowCharter" r:id="rId6" imgW="10232708" imgH="4923473" progId="ABCFlow">
                  <p:embed/>
                </p:oleObj>
              </mc:Choice>
              <mc:Fallback>
                <p:oleObj name="ABC FlowCharter" r:id="rId6" imgW="10232708" imgH="4923473" progId="ABCFlow">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19400" y="2819400"/>
                        <a:ext cx="6096000" cy="2932113"/>
                      </a:xfrm>
                      <a:prstGeom prst="rect">
                        <a:avLst/>
                      </a:prstGeom>
                      <a:solidFill>
                        <a:schemeClr val="bg2">
                          <a:lumMod val="75000"/>
                        </a:schemeClr>
                      </a:solidFill>
                      <a:ln>
                        <a:noFill/>
                      </a:ln>
                      <a:effectLst/>
                    </p:spPr>
                  </p:pic>
                </p:oleObj>
              </mc:Fallback>
            </mc:AlternateContent>
          </a:graphicData>
        </a:graphic>
      </p:graphicFrame>
      <p:sp>
        <p:nvSpPr>
          <p:cNvPr id="15365" name="Text Box 6"/>
          <p:cNvSpPr txBox="1">
            <a:spLocks noChangeArrowheads="1"/>
          </p:cNvSpPr>
          <p:nvPr/>
        </p:nvSpPr>
        <p:spPr bwMode="auto">
          <a:xfrm>
            <a:off x="4648200" y="5715000"/>
            <a:ext cx="4114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sr-Latn-CS" altLang="sr-Latn-RS" sz="1800">
                <a:latin typeface="Times New Roman" panose="02020603050405020304" pitchFamily="18" charset="0"/>
              </a:rPr>
              <a:t>primjer za iste zavisnosti kao i-j metoda</a:t>
            </a:r>
            <a:endParaRPr lang="en-GB" altLang="sr-Latn-RS" sz="1800">
              <a:latin typeface="Times New Roman" panose="02020603050405020304" pitchFamily="18" charset="0"/>
            </a:endParaRPr>
          </a:p>
        </p:txBody>
      </p:sp>
      <p:grpSp>
        <p:nvGrpSpPr>
          <p:cNvPr id="257031" name="Group 7"/>
          <p:cNvGrpSpPr>
            <a:grpSpLocks/>
          </p:cNvGrpSpPr>
          <p:nvPr/>
        </p:nvGrpSpPr>
        <p:grpSpPr bwMode="auto">
          <a:xfrm>
            <a:off x="381000" y="3048000"/>
            <a:ext cx="2438400" cy="2971800"/>
            <a:chOff x="-3" y="-3"/>
            <a:chExt cx="1756" cy="4151"/>
          </a:xfrm>
        </p:grpSpPr>
        <p:grpSp>
          <p:nvGrpSpPr>
            <p:cNvPr id="15367" name="Group 8"/>
            <p:cNvGrpSpPr>
              <a:grpSpLocks/>
            </p:cNvGrpSpPr>
            <p:nvPr/>
          </p:nvGrpSpPr>
          <p:grpSpPr bwMode="auto">
            <a:xfrm>
              <a:off x="0" y="0"/>
              <a:ext cx="1750" cy="4145"/>
              <a:chOff x="0" y="0"/>
              <a:chExt cx="1750" cy="4145"/>
            </a:xfrm>
          </p:grpSpPr>
          <p:grpSp>
            <p:nvGrpSpPr>
              <p:cNvPr id="15369" name="Group 9"/>
              <p:cNvGrpSpPr>
                <a:grpSpLocks/>
              </p:cNvGrpSpPr>
              <p:nvPr/>
            </p:nvGrpSpPr>
            <p:grpSpPr bwMode="auto">
              <a:xfrm>
                <a:off x="0" y="0"/>
                <a:ext cx="1750" cy="403"/>
                <a:chOff x="0" y="0"/>
                <a:chExt cx="1750" cy="403"/>
              </a:xfrm>
            </p:grpSpPr>
            <p:sp>
              <p:nvSpPr>
                <p:cNvPr id="15451" name="Rectangle 10"/>
                <p:cNvSpPr>
                  <a:spLocks noChangeArrowheads="1"/>
                </p:cNvSpPr>
                <p:nvPr/>
              </p:nvSpPr>
              <p:spPr bwMode="auto">
                <a:xfrm>
                  <a:off x="43" y="0"/>
                  <a:ext cx="1664"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Aktivnost</a:t>
                  </a:r>
                  <a:endParaRPr lang="en-US" altLang="sr-Latn-RS">
                    <a:latin typeface="Times New Roman" panose="02020603050405020304" pitchFamily="18" charset="0"/>
                  </a:endParaRPr>
                </a:p>
              </p:txBody>
            </p:sp>
            <p:sp>
              <p:nvSpPr>
                <p:cNvPr id="15452" name="Rectangle 11"/>
                <p:cNvSpPr>
                  <a:spLocks noChangeArrowheads="1"/>
                </p:cNvSpPr>
                <p:nvPr/>
              </p:nvSpPr>
              <p:spPr bwMode="auto">
                <a:xfrm>
                  <a:off x="0" y="0"/>
                  <a:ext cx="1750"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70" name="Group 12"/>
              <p:cNvGrpSpPr>
                <a:grpSpLocks/>
              </p:cNvGrpSpPr>
              <p:nvPr/>
            </p:nvGrpSpPr>
            <p:grpSpPr bwMode="auto">
              <a:xfrm>
                <a:off x="0" y="403"/>
                <a:ext cx="640" cy="518"/>
                <a:chOff x="0" y="403"/>
                <a:chExt cx="640" cy="518"/>
              </a:xfrm>
            </p:grpSpPr>
            <p:sp>
              <p:nvSpPr>
                <p:cNvPr id="15449" name="Rectangle 13"/>
                <p:cNvSpPr>
                  <a:spLocks noChangeArrowheads="1"/>
                </p:cNvSpPr>
                <p:nvPr/>
              </p:nvSpPr>
              <p:spPr bwMode="auto">
                <a:xfrm>
                  <a:off x="43" y="403"/>
                  <a:ext cx="554"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Posmatrana</a:t>
                  </a:r>
                </a:p>
                <a:p>
                  <a:pPr>
                    <a:spcBef>
                      <a:spcPct val="0"/>
                    </a:spcBef>
                    <a:buClrTx/>
                    <a:buSzTx/>
                    <a:buFontTx/>
                    <a:buNone/>
                  </a:pPr>
                  <a:endParaRPr lang="en-US" altLang="sr-Latn-RS">
                    <a:latin typeface="Times New Roman" panose="02020603050405020304" pitchFamily="18" charset="0"/>
                  </a:endParaRPr>
                </a:p>
              </p:txBody>
            </p:sp>
            <p:sp>
              <p:nvSpPr>
                <p:cNvPr id="15450" name="Rectangle 14"/>
                <p:cNvSpPr>
                  <a:spLocks noChangeArrowheads="1"/>
                </p:cNvSpPr>
                <p:nvPr/>
              </p:nvSpPr>
              <p:spPr bwMode="auto">
                <a:xfrm>
                  <a:off x="0" y="403"/>
                  <a:ext cx="640" cy="518"/>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71" name="Group 15"/>
              <p:cNvGrpSpPr>
                <a:grpSpLocks/>
              </p:cNvGrpSpPr>
              <p:nvPr/>
            </p:nvGrpSpPr>
            <p:grpSpPr bwMode="auto">
              <a:xfrm>
                <a:off x="640" y="403"/>
                <a:ext cx="596" cy="518"/>
                <a:chOff x="640" y="403"/>
                <a:chExt cx="596" cy="518"/>
              </a:xfrm>
            </p:grpSpPr>
            <p:sp>
              <p:nvSpPr>
                <p:cNvPr id="15447" name="Rectangle 16"/>
                <p:cNvSpPr>
                  <a:spLocks noChangeArrowheads="1"/>
                </p:cNvSpPr>
                <p:nvPr/>
              </p:nvSpPr>
              <p:spPr bwMode="auto">
                <a:xfrm>
                  <a:off x="683" y="403"/>
                  <a:ext cx="510"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Prethodna</a:t>
                  </a:r>
                </a:p>
                <a:p>
                  <a:pPr>
                    <a:spcBef>
                      <a:spcPct val="0"/>
                    </a:spcBef>
                    <a:buClrTx/>
                    <a:buSzTx/>
                    <a:buFontTx/>
                    <a:buNone/>
                  </a:pPr>
                  <a:endParaRPr lang="en-US" altLang="sr-Latn-RS">
                    <a:latin typeface="Times New Roman" panose="02020603050405020304" pitchFamily="18" charset="0"/>
                  </a:endParaRPr>
                </a:p>
              </p:txBody>
            </p:sp>
            <p:sp>
              <p:nvSpPr>
                <p:cNvPr id="15448" name="Rectangle 17"/>
                <p:cNvSpPr>
                  <a:spLocks noChangeArrowheads="1"/>
                </p:cNvSpPr>
                <p:nvPr/>
              </p:nvSpPr>
              <p:spPr bwMode="auto">
                <a:xfrm>
                  <a:off x="640" y="403"/>
                  <a:ext cx="596" cy="518"/>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72" name="Group 18"/>
              <p:cNvGrpSpPr>
                <a:grpSpLocks/>
              </p:cNvGrpSpPr>
              <p:nvPr/>
            </p:nvGrpSpPr>
            <p:grpSpPr bwMode="auto">
              <a:xfrm>
                <a:off x="1236" y="403"/>
                <a:ext cx="514" cy="518"/>
                <a:chOff x="1236" y="403"/>
                <a:chExt cx="514" cy="518"/>
              </a:xfrm>
            </p:grpSpPr>
            <p:sp>
              <p:nvSpPr>
                <p:cNvPr id="15445" name="Rectangle 19"/>
                <p:cNvSpPr>
                  <a:spLocks noChangeArrowheads="1"/>
                </p:cNvSpPr>
                <p:nvPr/>
              </p:nvSpPr>
              <p:spPr bwMode="auto">
                <a:xfrm>
                  <a:off x="1279" y="403"/>
                  <a:ext cx="428" cy="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Naredna</a:t>
                  </a:r>
                </a:p>
                <a:p>
                  <a:pPr>
                    <a:spcBef>
                      <a:spcPct val="0"/>
                    </a:spcBef>
                    <a:buClrTx/>
                    <a:buSzTx/>
                    <a:buFontTx/>
                    <a:buNone/>
                  </a:pPr>
                  <a:endParaRPr lang="en-US" altLang="sr-Latn-RS">
                    <a:latin typeface="Times New Roman" panose="02020603050405020304" pitchFamily="18" charset="0"/>
                  </a:endParaRPr>
                </a:p>
              </p:txBody>
            </p:sp>
            <p:sp>
              <p:nvSpPr>
                <p:cNvPr id="15446" name="Rectangle 20"/>
                <p:cNvSpPr>
                  <a:spLocks noChangeArrowheads="1"/>
                </p:cNvSpPr>
                <p:nvPr/>
              </p:nvSpPr>
              <p:spPr bwMode="auto">
                <a:xfrm>
                  <a:off x="1236" y="403"/>
                  <a:ext cx="514" cy="518"/>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73" name="Group 21"/>
              <p:cNvGrpSpPr>
                <a:grpSpLocks/>
              </p:cNvGrpSpPr>
              <p:nvPr/>
            </p:nvGrpSpPr>
            <p:grpSpPr bwMode="auto">
              <a:xfrm>
                <a:off x="0" y="921"/>
                <a:ext cx="640" cy="403"/>
                <a:chOff x="0" y="921"/>
                <a:chExt cx="640" cy="403"/>
              </a:xfrm>
            </p:grpSpPr>
            <p:sp>
              <p:nvSpPr>
                <p:cNvPr id="15443" name="Rectangle 22"/>
                <p:cNvSpPr>
                  <a:spLocks noChangeArrowheads="1"/>
                </p:cNvSpPr>
                <p:nvPr/>
              </p:nvSpPr>
              <p:spPr bwMode="auto">
                <a:xfrm>
                  <a:off x="43" y="921"/>
                  <a:ext cx="554"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A</a:t>
                  </a:r>
                </a:p>
                <a:p>
                  <a:pPr algn="ctr">
                    <a:spcBef>
                      <a:spcPct val="0"/>
                    </a:spcBef>
                    <a:buClrTx/>
                    <a:buSzTx/>
                    <a:buFontTx/>
                    <a:buNone/>
                  </a:pPr>
                  <a:endParaRPr lang="en-US" altLang="sr-Latn-RS">
                    <a:latin typeface="Times New Roman" panose="02020603050405020304" pitchFamily="18" charset="0"/>
                  </a:endParaRPr>
                </a:p>
              </p:txBody>
            </p:sp>
            <p:sp>
              <p:nvSpPr>
                <p:cNvPr id="15444" name="Rectangle 23"/>
                <p:cNvSpPr>
                  <a:spLocks noChangeArrowheads="1"/>
                </p:cNvSpPr>
                <p:nvPr/>
              </p:nvSpPr>
              <p:spPr bwMode="auto">
                <a:xfrm>
                  <a:off x="0" y="921"/>
                  <a:ext cx="640"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74" name="Group 24"/>
              <p:cNvGrpSpPr>
                <a:grpSpLocks/>
              </p:cNvGrpSpPr>
              <p:nvPr/>
            </p:nvGrpSpPr>
            <p:grpSpPr bwMode="auto">
              <a:xfrm>
                <a:off x="640" y="921"/>
                <a:ext cx="596" cy="403"/>
                <a:chOff x="640" y="921"/>
                <a:chExt cx="596" cy="403"/>
              </a:xfrm>
            </p:grpSpPr>
            <p:sp>
              <p:nvSpPr>
                <p:cNvPr id="15441" name="Rectangle 25"/>
                <p:cNvSpPr>
                  <a:spLocks noChangeArrowheads="1"/>
                </p:cNvSpPr>
                <p:nvPr/>
              </p:nvSpPr>
              <p:spPr bwMode="auto">
                <a:xfrm>
                  <a:off x="683" y="921"/>
                  <a:ext cx="510"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a:t>
                  </a:r>
                </a:p>
                <a:p>
                  <a:pPr algn="ctr">
                    <a:spcBef>
                      <a:spcPct val="0"/>
                    </a:spcBef>
                    <a:buClrTx/>
                    <a:buSzTx/>
                    <a:buFontTx/>
                    <a:buNone/>
                  </a:pPr>
                  <a:endParaRPr lang="en-US" altLang="sr-Latn-RS">
                    <a:latin typeface="Times New Roman" panose="02020603050405020304" pitchFamily="18" charset="0"/>
                  </a:endParaRPr>
                </a:p>
              </p:txBody>
            </p:sp>
            <p:sp>
              <p:nvSpPr>
                <p:cNvPr id="15442" name="Rectangle 26"/>
                <p:cNvSpPr>
                  <a:spLocks noChangeArrowheads="1"/>
                </p:cNvSpPr>
                <p:nvPr/>
              </p:nvSpPr>
              <p:spPr bwMode="auto">
                <a:xfrm>
                  <a:off x="640" y="921"/>
                  <a:ext cx="596"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75" name="Group 27"/>
              <p:cNvGrpSpPr>
                <a:grpSpLocks/>
              </p:cNvGrpSpPr>
              <p:nvPr/>
            </p:nvGrpSpPr>
            <p:grpSpPr bwMode="auto">
              <a:xfrm>
                <a:off x="1236" y="921"/>
                <a:ext cx="514" cy="403"/>
                <a:chOff x="1236" y="921"/>
                <a:chExt cx="514" cy="403"/>
              </a:xfrm>
            </p:grpSpPr>
            <p:sp>
              <p:nvSpPr>
                <p:cNvPr id="15439" name="Rectangle 28"/>
                <p:cNvSpPr>
                  <a:spLocks noChangeArrowheads="1"/>
                </p:cNvSpPr>
                <p:nvPr/>
              </p:nvSpPr>
              <p:spPr bwMode="auto">
                <a:xfrm>
                  <a:off x="1279" y="921"/>
                  <a:ext cx="42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B, E</a:t>
                  </a:r>
                </a:p>
                <a:p>
                  <a:pPr algn="ctr">
                    <a:spcBef>
                      <a:spcPct val="0"/>
                    </a:spcBef>
                    <a:buClrTx/>
                    <a:buSzTx/>
                    <a:buFontTx/>
                    <a:buNone/>
                  </a:pPr>
                  <a:endParaRPr lang="en-US" altLang="sr-Latn-RS">
                    <a:latin typeface="Times New Roman" panose="02020603050405020304" pitchFamily="18" charset="0"/>
                  </a:endParaRPr>
                </a:p>
              </p:txBody>
            </p:sp>
            <p:sp>
              <p:nvSpPr>
                <p:cNvPr id="15440" name="Rectangle 29"/>
                <p:cNvSpPr>
                  <a:spLocks noChangeArrowheads="1"/>
                </p:cNvSpPr>
                <p:nvPr/>
              </p:nvSpPr>
              <p:spPr bwMode="auto">
                <a:xfrm>
                  <a:off x="1236" y="921"/>
                  <a:ext cx="514"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76" name="Group 30"/>
              <p:cNvGrpSpPr>
                <a:grpSpLocks/>
              </p:cNvGrpSpPr>
              <p:nvPr/>
            </p:nvGrpSpPr>
            <p:grpSpPr bwMode="auto">
              <a:xfrm>
                <a:off x="0" y="1324"/>
                <a:ext cx="640" cy="403"/>
                <a:chOff x="0" y="1324"/>
                <a:chExt cx="640" cy="403"/>
              </a:xfrm>
            </p:grpSpPr>
            <p:sp>
              <p:nvSpPr>
                <p:cNvPr id="15437" name="Rectangle 31"/>
                <p:cNvSpPr>
                  <a:spLocks noChangeArrowheads="1"/>
                </p:cNvSpPr>
                <p:nvPr/>
              </p:nvSpPr>
              <p:spPr bwMode="auto">
                <a:xfrm>
                  <a:off x="43" y="1324"/>
                  <a:ext cx="554"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D</a:t>
                  </a:r>
                </a:p>
                <a:p>
                  <a:pPr algn="ctr">
                    <a:spcBef>
                      <a:spcPct val="0"/>
                    </a:spcBef>
                    <a:buClrTx/>
                    <a:buSzTx/>
                    <a:buFontTx/>
                    <a:buNone/>
                  </a:pPr>
                  <a:endParaRPr lang="en-US" altLang="sr-Latn-RS">
                    <a:latin typeface="Times New Roman" panose="02020603050405020304" pitchFamily="18" charset="0"/>
                  </a:endParaRPr>
                </a:p>
              </p:txBody>
            </p:sp>
            <p:sp>
              <p:nvSpPr>
                <p:cNvPr id="15438" name="Rectangle 32"/>
                <p:cNvSpPr>
                  <a:spLocks noChangeArrowheads="1"/>
                </p:cNvSpPr>
                <p:nvPr/>
              </p:nvSpPr>
              <p:spPr bwMode="auto">
                <a:xfrm>
                  <a:off x="0" y="1324"/>
                  <a:ext cx="640"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77" name="Group 33"/>
              <p:cNvGrpSpPr>
                <a:grpSpLocks/>
              </p:cNvGrpSpPr>
              <p:nvPr/>
            </p:nvGrpSpPr>
            <p:grpSpPr bwMode="auto">
              <a:xfrm>
                <a:off x="640" y="1324"/>
                <a:ext cx="596" cy="403"/>
                <a:chOff x="640" y="1324"/>
                <a:chExt cx="596" cy="403"/>
              </a:xfrm>
            </p:grpSpPr>
            <p:sp>
              <p:nvSpPr>
                <p:cNvPr id="15435" name="Rectangle 34"/>
                <p:cNvSpPr>
                  <a:spLocks noChangeArrowheads="1"/>
                </p:cNvSpPr>
                <p:nvPr/>
              </p:nvSpPr>
              <p:spPr bwMode="auto">
                <a:xfrm>
                  <a:off x="683" y="1324"/>
                  <a:ext cx="510"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a:t>
                  </a:r>
                </a:p>
                <a:p>
                  <a:pPr algn="ctr">
                    <a:spcBef>
                      <a:spcPct val="0"/>
                    </a:spcBef>
                    <a:buClrTx/>
                    <a:buSzTx/>
                    <a:buFontTx/>
                    <a:buNone/>
                  </a:pPr>
                  <a:endParaRPr lang="en-US" altLang="sr-Latn-RS">
                    <a:latin typeface="Times New Roman" panose="02020603050405020304" pitchFamily="18" charset="0"/>
                  </a:endParaRPr>
                </a:p>
              </p:txBody>
            </p:sp>
            <p:sp>
              <p:nvSpPr>
                <p:cNvPr id="15436" name="Rectangle 35"/>
                <p:cNvSpPr>
                  <a:spLocks noChangeArrowheads="1"/>
                </p:cNvSpPr>
                <p:nvPr/>
              </p:nvSpPr>
              <p:spPr bwMode="auto">
                <a:xfrm>
                  <a:off x="640" y="1324"/>
                  <a:ext cx="596"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78" name="Group 36"/>
              <p:cNvGrpSpPr>
                <a:grpSpLocks/>
              </p:cNvGrpSpPr>
              <p:nvPr/>
            </p:nvGrpSpPr>
            <p:grpSpPr bwMode="auto">
              <a:xfrm>
                <a:off x="1236" y="1324"/>
                <a:ext cx="514" cy="403"/>
                <a:chOff x="1236" y="1324"/>
                <a:chExt cx="514" cy="403"/>
              </a:xfrm>
            </p:grpSpPr>
            <p:sp>
              <p:nvSpPr>
                <p:cNvPr id="15433" name="Rectangle 37"/>
                <p:cNvSpPr>
                  <a:spLocks noChangeArrowheads="1"/>
                </p:cNvSpPr>
                <p:nvPr/>
              </p:nvSpPr>
              <p:spPr bwMode="auto">
                <a:xfrm>
                  <a:off x="1279" y="1324"/>
                  <a:ext cx="42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E, H</a:t>
                  </a:r>
                </a:p>
                <a:p>
                  <a:pPr algn="ctr">
                    <a:spcBef>
                      <a:spcPct val="0"/>
                    </a:spcBef>
                    <a:buClrTx/>
                    <a:buSzTx/>
                    <a:buFontTx/>
                    <a:buNone/>
                  </a:pPr>
                  <a:endParaRPr lang="en-US" altLang="sr-Latn-RS">
                    <a:latin typeface="Times New Roman" panose="02020603050405020304" pitchFamily="18" charset="0"/>
                  </a:endParaRPr>
                </a:p>
              </p:txBody>
            </p:sp>
            <p:sp>
              <p:nvSpPr>
                <p:cNvPr id="15434" name="Rectangle 38"/>
                <p:cNvSpPr>
                  <a:spLocks noChangeArrowheads="1"/>
                </p:cNvSpPr>
                <p:nvPr/>
              </p:nvSpPr>
              <p:spPr bwMode="auto">
                <a:xfrm>
                  <a:off x="1236" y="1324"/>
                  <a:ext cx="514"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79" name="Group 39"/>
              <p:cNvGrpSpPr>
                <a:grpSpLocks/>
              </p:cNvGrpSpPr>
              <p:nvPr/>
            </p:nvGrpSpPr>
            <p:grpSpPr bwMode="auto">
              <a:xfrm>
                <a:off x="0" y="1727"/>
                <a:ext cx="640" cy="403"/>
                <a:chOff x="0" y="1727"/>
                <a:chExt cx="640" cy="403"/>
              </a:xfrm>
            </p:grpSpPr>
            <p:sp>
              <p:nvSpPr>
                <p:cNvPr id="15431" name="Rectangle 40"/>
                <p:cNvSpPr>
                  <a:spLocks noChangeArrowheads="1"/>
                </p:cNvSpPr>
                <p:nvPr/>
              </p:nvSpPr>
              <p:spPr bwMode="auto">
                <a:xfrm>
                  <a:off x="43" y="1727"/>
                  <a:ext cx="554"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G</a:t>
                  </a:r>
                </a:p>
                <a:p>
                  <a:pPr algn="ctr">
                    <a:spcBef>
                      <a:spcPct val="0"/>
                    </a:spcBef>
                    <a:buClrTx/>
                    <a:buSzTx/>
                    <a:buFontTx/>
                    <a:buNone/>
                  </a:pPr>
                  <a:endParaRPr lang="en-US" altLang="sr-Latn-RS">
                    <a:latin typeface="Times New Roman" panose="02020603050405020304" pitchFamily="18" charset="0"/>
                  </a:endParaRPr>
                </a:p>
              </p:txBody>
            </p:sp>
            <p:sp>
              <p:nvSpPr>
                <p:cNvPr id="15432" name="Rectangle 41"/>
                <p:cNvSpPr>
                  <a:spLocks noChangeArrowheads="1"/>
                </p:cNvSpPr>
                <p:nvPr/>
              </p:nvSpPr>
              <p:spPr bwMode="auto">
                <a:xfrm>
                  <a:off x="0" y="1727"/>
                  <a:ext cx="640"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80" name="Group 42"/>
              <p:cNvGrpSpPr>
                <a:grpSpLocks/>
              </p:cNvGrpSpPr>
              <p:nvPr/>
            </p:nvGrpSpPr>
            <p:grpSpPr bwMode="auto">
              <a:xfrm>
                <a:off x="640" y="1727"/>
                <a:ext cx="596" cy="403"/>
                <a:chOff x="640" y="1727"/>
                <a:chExt cx="596" cy="403"/>
              </a:xfrm>
            </p:grpSpPr>
            <p:sp>
              <p:nvSpPr>
                <p:cNvPr id="15429" name="Rectangle 43"/>
                <p:cNvSpPr>
                  <a:spLocks noChangeArrowheads="1"/>
                </p:cNvSpPr>
                <p:nvPr/>
              </p:nvSpPr>
              <p:spPr bwMode="auto">
                <a:xfrm>
                  <a:off x="683" y="1727"/>
                  <a:ext cx="510"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a:t>
                  </a:r>
                </a:p>
                <a:p>
                  <a:pPr algn="ctr">
                    <a:spcBef>
                      <a:spcPct val="0"/>
                    </a:spcBef>
                    <a:buClrTx/>
                    <a:buSzTx/>
                    <a:buFontTx/>
                    <a:buNone/>
                  </a:pPr>
                  <a:endParaRPr lang="en-US" altLang="sr-Latn-RS">
                    <a:latin typeface="Times New Roman" panose="02020603050405020304" pitchFamily="18" charset="0"/>
                  </a:endParaRPr>
                </a:p>
              </p:txBody>
            </p:sp>
            <p:sp>
              <p:nvSpPr>
                <p:cNvPr id="15430" name="Rectangle 44"/>
                <p:cNvSpPr>
                  <a:spLocks noChangeArrowheads="1"/>
                </p:cNvSpPr>
                <p:nvPr/>
              </p:nvSpPr>
              <p:spPr bwMode="auto">
                <a:xfrm>
                  <a:off x="640" y="1727"/>
                  <a:ext cx="596"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81" name="Group 45"/>
              <p:cNvGrpSpPr>
                <a:grpSpLocks/>
              </p:cNvGrpSpPr>
              <p:nvPr/>
            </p:nvGrpSpPr>
            <p:grpSpPr bwMode="auto">
              <a:xfrm>
                <a:off x="1236" y="1727"/>
                <a:ext cx="514" cy="403"/>
                <a:chOff x="1236" y="1727"/>
                <a:chExt cx="514" cy="403"/>
              </a:xfrm>
            </p:grpSpPr>
            <p:sp>
              <p:nvSpPr>
                <p:cNvPr id="15427" name="Rectangle 46"/>
                <p:cNvSpPr>
                  <a:spLocks noChangeArrowheads="1"/>
                </p:cNvSpPr>
                <p:nvPr/>
              </p:nvSpPr>
              <p:spPr bwMode="auto">
                <a:xfrm>
                  <a:off x="1279" y="1727"/>
                  <a:ext cx="42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H</a:t>
                  </a:r>
                </a:p>
                <a:p>
                  <a:pPr algn="ctr">
                    <a:spcBef>
                      <a:spcPct val="0"/>
                    </a:spcBef>
                    <a:buClrTx/>
                    <a:buSzTx/>
                    <a:buFontTx/>
                    <a:buNone/>
                  </a:pPr>
                  <a:endParaRPr lang="en-US" altLang="sr-Latn-RS">
                    <a:latin typeface="Times New Roman" panose="02020603050405020304" pitchFamily="18" charset="0"/>
                  </a:endParaRPr>
                </a:p>
              </p:txBody>
            </p:sp>
            <p:sp>
              <p:nvSpPr>
                <p:cNvPr id="15428" name="Rectangle 47"/>
                <p:cNvSpPr>
                  <a:spLocks noChangeArrowheads="1"/>
                </p:cNvSpPr>
                <p:nvPr/>
              </p:nvSpPr>
              <p:spPr bwMode="auto">
                <a:xfrm>
                  <a:off x="1236" y="1727"/>
                  <a:ext cx="514"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82" name="Group 48"/>
              <p:cNvGrpSpPr>
                <a:grpSpLocks/>
              </p:cNvGrpSpPr>
              <p:nvPr/>
            </p:nvGrpSpPr>
            <p:grpSpPr bwMode="auto">
              <a:xfrm>
                <a:off x="0" y="2130"/>
                <a:ext cx="640" cy="403"/>
                <a:chOff x="0" y="2130"/>
                <a:chExt cx="640" cy="403"/>
              </a:xfrm>
            </p:grpSpPr>
            <p:sp>
              <p:nvSpPr>
                <p:cNvPr id="15425" name="Rectangle 49"/>
                <p:cNvSpPr>
                  <a:spLocks noChangeArrowheads="1"/>
                </p:cNvSpPr>
                <p:nvPr/>
              </p:nvSpPr>
              <p:spPr bwMode="auto">
                <a:xfrm>
                  <a:off x="43" y="2130"/>
                  <a:ext cx="554"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B</a:t>
                  </a:r>
                </a:p>
                <a:p>
                  <a:pPr algn="ctr">
                    <a:spcBef>
                      <a:spcPct val="0"/>
                    </a:spcBef>
                    <a:buClrTx/>
                    <a:buSzTx/>
                    <a:buFontTx/>
                    <a:buNone/>
                  </a:pPr>
                  <a:endParaRPr lang="en-US" altLang="sr-Latn-RS">
                    <a:latin typeface="Times New Roman" panose="02020603050405020304" pitchFamily="18" charset="0"/>
                  </a:endParaRPr>
                </a:p>
              </p:txBody>
            </p:sp>
            <p:sp>
              <p:nvSpPr>
                <p:cNvPr id="15426" name="Rectangle 50"/>
                <p:cNvSpPr>
                  <a:spLocks noChangeArrowheads="1"/>
                </p:cNvSpPr>
                <p:nvPr/>
              </p:nvSpPr>
              <p:spPr bwMode="auto">
                <a:xfrm>
                  <a:off x="0" y="2130"/>
                  <a:ext cx="640"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83" name="Group 51"/>
              <p:cNvGrpSpPr>
                <a:grpSpLocks/>
              </p:cNvGrpSpPr>
              <p:nvPr/>
            </p:nvGrpSpPr>
            <p:grpSpPr bwMode="auto">
              <a:xfrm>
                <a:off x="640" y="2130"/>
                <a:ext cx="596" cy="403"/>
                <a:chOff x="640" y="2130"/>
                <a:chExt cx="596" cy="403"/>
              </a:xfrm>
            </p:grpSpPr>
            <p:sp>
              <p:nvSpPr>
                <p:cNvPr id="15423" name="Rectangle 52"/>
                <p:cNvSpPr>
                  <a:spLocks noChangeArrowheads="1"/>
                </p:cNvSpPr>
                <p:nvPr/>
              </p:nvSpPr>
              <p:spPr bwMode="auto">
                <a:xfrm>
                  <a:off x="683" y="2130"/>
                  <a:ext cx="510"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A</a:t>
                  </a:r>
                </a:p>
                <a:p>
                  <a:pPr algn="ctr">
                    <a:spcBef>
                      <a:spcPct val="0"/>
                    </a:spcBef>
                    <a:buClrTx/>
                    <a:buSzTx/>
                    <a:buFontTx/>
                    <a:buNone/>
                  </a:pPr>
                  <a:endParaRPr lang="en-US" altLang="sr-Latn-RS">
                    <a:latin typeface="Times New Roman" panose="02020603050405020304" pitchFamily="18" charset="0"/>
                  </a:endParaRPr>
                </a:p>
              </p:txBody>
            </p:sp>
            <p:sp>
              <p:nvSpPr>
                <p:cNvPr id="15424" name="Rectangle 53"/>
                <p:cNvSpPr>
                  <a:spLocks noChangeArrowheads="1"/>
                </p:cNvSpPr>
                <p:nvPr/>
              </p:nvSpPr>
              <p:spPr bwMode="auto">
                <a:xfrm>
                  <a:off x="640" y="2130"/>
                  <a:ext cx="596"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84" name="Group 54"/>
              <p:cNvGrpSpPr>
                <a:grpSpLocks/>
              </p:cNvGrpSpPr>
              <p:nvPr/>
            </p:nvGrpSpPr>
            <p:grpSpPr bwMode="auto">
              <a:xfrm>
                <a:off x="1236" y="2130"/>
                <a:ext cx="514" cy="403"/>
                <a:chOff x="1236" y="2130"/>
                <a:chExt cx="514" cy="403"/>
              </a:xfrm>
            </p:grpSpPr>
            <p:sp>
              <p:nvSpPr>
                <p:cNvPr id="15421" name="Rectangle 55"/>
                <p:cNvSpPr>
                  <a:spLocks noChangeArrowheads="1"/>
                </p:cNvSpPr>
                <p:nvPr/>
              </p:nvSpPr>
              <p:spPr bwMode="auto">
                <a:xfrm>
                  <a:off x="1279" y="2130"/>
                  <a:ext cx="42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C</a:t>
                  </a:r>
                </a:p>
                <a:p>
                  <a:pPr algn="ctr">
                    <a:spcBef>
                      <a:spcPct val="0"/>
                    </a:spcBef>
                    <a:buClrTx/>
                    <a:buSzTx/>
                    <a:buFontTx/>
                    <a:buNone/>
                  </a:pPr>
                  <a:endParaRPr lang="en-US" altLang="sr-Latn-RS">
                    <a:latin typeface="Times New Roman" panose="02020603050405020304" pitchFamily="18" charset="0"/>
                  </a:endParaRPr>
                </a:p>
              </p:txBody>
            </p:sp>
            <p:sp>
              <p:nvSpPr>
                <p:cNvPr id="15422" name="Rectangle 56"/>
                <p:cNvSpPr>
                  <a:spLocks noChangeArrowheads="1"/>
                </p:cNvSpPr>
                <p:nvPr/>
              </p:nvSpPr>
              <p:spPr bwMode="auto">
                <a:xfrm>
                  <a:off x="1236" y="2130"/>
                  <a:ext cx="514"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85" name="Group 57"/>
              <p:cNvGrpSpPr>
                <a:grpSpLocks/>
              </p:cNvGrpSpPr>
              <p:nvPr/>
            </p:nvGrpSpPr>
            <p:grpSpPr bwMode="auto">
              <a:xfrm>
                <a:off x="0" y="2533"/>
                <a:ext cx="640" cy="403"/>
                <a:chOff x="0" y="2533"/>
                <a:chExt cx="640" cy="403"/>
              </a:xfrm>
            </p:grpSpPr>
            <p:sp>
              <p:nvSpPr>
                <p:cNvPr id="15419" name="Rectangle 58"/>
                <p:cNvSpPr>
                  <a:spLocks noChangeArrowheads="1"/>
                </p:cNvSpPr>
                <p:nvPr/>
              </p:nvSpPr>
              <p:spPr bwMode="auto">
                <a:xfrm>
                  <a:off x="43" y="2533"/>
                  <a:ext cx="554"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E</a:t>
                  </a:r>
                </a:p>
                <a:p>
                  <a:pPr algn="ctr">
                    <a:spcBef>
                      <a:spcPct val="0"/>
                    </a:spcBef>
                    <a:buClrTx/>
                    <a:buSzTx/>
                    <a:buFontTx/>
                    <a:buNone/>
                  </a:pPr>
                  <a:endParaRPr lang="en-US" altLang="sr-Latn-RS">
                    <a:latin typeface="Times New Roman" panose="02020603050405020304" pitchFamily="18" charset="0"/>
                  </a:endParaRPr>
                </a:p>
              </p:txBody>
            </p:sp>
            <p:sp>
              <p:nvSpPr>
                <p:cNvPr id="15420" name="Rectangle 59"/>
                <p:cNvSpPr>
                  <a:spLocks noChangeArrowheads="1"/>
                </p:cNvSpPr>
                <p:nvPr/>
              </p:nvSpPr>
              <p:spPr bwMode="auto">
                <a:xfrm>
                  <a:off x="0" y="2533"/>
                  <a:ext cx="640"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86" name="Group 60"/>
              <p:cNvGrpSpPr>
                <a:grpSpLocks/>
              </p:cNvGrpSpPr>
              <p:nvPr/>
            </p:nvGrpSpPr>
            <p:grpSpPr bwMode="auto">
              <a:xfrm>
                <a:off x="640" y="2533"/>
                <a:ext cx="596" cy="403"/>
                <a:chOff x="640" y="2533"/>
                <a:chExt cx="596" cy="403"/>
              </a:xfrm>
            </p:grpSpPr>
            <p:sp>
              <p:nvSpPr>
                <p:cNvPr id="15417" name="Rectangle 61"/>
                <p:cNvSpPr>
                  <a:spLocks noChangeArrowheads="1"/>
                </p:cNvSpPr>
                <p:nvPr/>
              </p:nvSpPr>
              <p:spPr bwMode="auto">
                <a:xfrm>
                  <a:off x="683" y="2533"/>
                  <a:ext cx="510"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A,D</a:t>
                  </a:r>
                </a:p>
                <a:p>
                  <a:pPr algn="ctr">
                    <a:spcBef>
                      <a:spcPct val="0"/>
                    </a:spcBef>
                    <a:buClrTx/>
                    <a:buSzTx/>
                    <a:buFontTx/>
                    <a:buNone/>
                  </a:pPr>
                  <a:endParaRPr lang="en-US" altLang="sr-Latn-RS">
                    <a:latin typeface="Times New Roman" panose="02020603050405020304" pitchFamily="18" charset="0"/>
                  </a:endParaRPr>
                </a:p>
              </p:txBody>
            </p:sp>
            <p:sp>
              <p:nvSpPr>
                <p:cNvPr id="15418" name="Rectangle 62"/>
                <p:cNvSpPr>
                  <a:spLocks noChangeArrowheads="1"/>
                </p:cNvSpPr>
                <p:nvPr/>
              </p:nvSpPr>
              <p:spPr bwMode="auto">
                <a:xfrm>
                  <a:off x="640" y="2533"/>
                  <a:ext cx="596"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87" name="Group 63"/>
              <p:cNvGrpSpPr>
                <a:grpSpLocks/>
              </p:cNvGrpSpPr>
              <p:nvPr/>
            </p:nvGrpSpPr>
            <p:grpSpPr bwMode="auto">
              <a:xfrm>
                <a:off x="1236" y="2533"/>
                <a:ext cx="514" cy="403"/>
                <a:chOff x="1236" y="2533"/>
                <a:chExt cx="514" cy="403"/>
              </a:xfrm>
            </p:grpSpPr>
            <p:sp>
              <p:nvSpPr>
                <p:cNvPr id="15415" name="Rectangle 64"/>
                <p:cNvSpPr>
                  <a:spLocks noChangeArrowheads="1"/>
                </p:cNvSpPr>
                <p:nvPr/>
              </p:nvSpPr>
              <p:spPr bwMode="auto">
                <a:xfrm>
                  <a:off x="1279" y="2533"/>
                  <a:ext cx="42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C,F</a:t>
                  </a:r>
                </a:p>
                <a:p>
                  <a:pPr algn="ctr">
                    <a:spcBef>
                      <a:spcPct val="0"/>
                    </a:spcBef>
                    <a:buClrTx/>
                    <a:buSzTx/>
                    <a:buFontTx/>
                    <a:buNone/>
                  </a:pPr>
                  <a:endParaRPr lang="en-US" altLang="sr-Latn-RS">
                    <a:latin typeface="Times New Roman" panose="02020603050405020304" pitchFamily="18" charset="0"/>
                  </a:endParaRPr>
                </a:p>
              </p:txBody>
            </p:sp>
            <p:sp>
              <p:nvSpPr>
                <p:cNvPr id="15416" name="Rectangle 65"/>
                <p:cNvSpPr>
                  <a:spLocks noChangeArrowheads="1"/>
                </p:cNvSpPr>
                <p:nvPr/>
              </p:nvSpPr>
              <p:spPr bwMode="auto">
                <a:xfrm>
                  <a:off x="1236" y="2533"/>
                  <a:ext cx="514"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88" name="Group 66"/>
              <p:cNvGrpSpPr>
                <a:grpSpLocks/>
              </p:cNvGrpSpPr>
              <p:nvPr/>
            </p:nvGrpSpPr>
            <p:grpSpPr bwMode="auto">
              <a:xfrm>
                <a:off x="0" y="2936"/>
                <a:ext cx="640" cy="403"/>
                <a:chOff x="0" y="2936"/>
                <a:chExt cx="640" cy="403"/>
              </a:xfrm>
            </p:grpSpPr>
            <p:sp>
              <p:nvSpPr>
                <p:cNvPr id="15413" name="Rectangle 67"/>
                <p:cNvSpPr>
                  <a:spLocks noChangeArrowheads="1"/>
                </p:cNvSpPr>
                <p:nvPr/>
              </p:nvSpPr>
              <p:spPr bwMode="auto">
                <a:xfrm>
                  <a:off x="43" y="2936"/>
                  <a:ext cx="554"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C</a:t>
                  </a:r>
                </a:p>
                <a:p>
                  <a:pPr algn="ctr">
                    <a:spcBef>
                      <a:spcPct val="0"/>
                    </a:spcBef>
                    <a:buClrTx/>
                    <a:buSzTx/>
                    <a:buFontTx/>
                    <a:buNone/>
                  </a:pPr>
                  <a:endParaRPr lang="en-US" altLang="sr-Latn-RS">
                    <a:latin typeface="Times New Roman" panose="02020603050405020304" pitchFamily="18" charset="0"/>
                  </a:endParaRPr>
                </a:p>
              </p:txBody>
            </p:sp>
            <p:sp>
              <p:nvSpPr>
                <p:cNvPr id="15414" name="Rectangle 68"/>
                <p:cNvSpPr>
                  <a:spLocks noChangeArrowheads="1"/>
                </p:cNvSpPr>
                <p:nvPr/>
              </p:nvSpPr>
              <p:spPr bwMode="auto">
                <a:xfrm>
                  <a:off x="0" y="2936"/>
                  <a:ext cx="640"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89" name="Group 69"/>
              <p:cNvGrpSpPr>
                <a:grpSpLocks/>
              </p:cNvGrpSpPr>
              <p:nvPr/>
            </p:nvGrpSpPr>
            <p:grpSpPr bwMode="auto">
              <a:xfrm>
                <a:off x="640" y="2936"/>
                <a:ext cx="596" cy="403"/>
                <a:chOff x="640" y="2936"/>
                <a:chExt cx="596" cy="403"/>
              </a:xfrm>
            </p:grpSpPr>
            <p:sp>
              <p:nvSpPr>
                <p:cNvPr id="15411" name="Rectangle 70"/>
                <p:cNvSpPr>
                  <a:spLocks noChangeArrowheads="1"/>
                </p:cNvSpPr>
                <p:nvPr/>
              </p:nvSpPr>
              <p:spPr bwMode="auto">
                <a:xfrm>
                  <a:off x="683" y="2936"/>
                  <a:ext cx="510"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B,E</a:t>
                  </a:r>
                </a:p>
                <a:p>
                  <a:pPr algn="ctr">
                    <a:spcBef>
                      <a:spcPct val="0"/>
                    </a:spcBef>
                    <a:buClrTx/>
                    <a:buSzTx/>
                    <a:buFontTx/>
                    <a:buNone/>
                  </a:pPr>
                  <a:endParaRPr lang="en-US" altLang="sr-Latn-RS">
                    <a:latin typeface="Times New Roman" panose="02020603050405020304" pitchFamily="18" charset="0"/>
                  </a:endParaRPr>
                </a:p>
              </p:txBody>
            </p:sp>
            <p:sp>
              <p:nvSpPr>
                <p:cNvPr id="15412" name="Rectangle 71"/>
                <p:cNvSpPr>
                  <a:spLocks noChangeArrowheads="1"/>
                </p:cNvSpPr>
                <p:nvPr/>
              </p:nvSpPr>
              <p:spPr bwMode="auto">
                <a:xfrm>
                  <a:off x="640" y="2936"/>
                  <a:ext cx="596"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90" name="Group 72"/>
              <p:cNvGrpSpPr>
                <a:grpSpLocks/>
              </p:cNvGrpSpPr>
              <p:nvPr/>
            </p:nvGrpSpPr>
            <p:grpSpPr bwMode="auto">
              <a:xfrm>
                <a:off x="1236" y="2936"/>
                <a:ext cx="514" cy="403"/>
                <a:chOff x="1236" y="2936"/>
                <a:chExt cx="514" cy="403"/>
              </a:xfrm>
            </p:grpSpPr>
            <p:sp>
              <p:nvSpPr>
                <p:cNvPr id="15409" name="Rectangle 73"/>
                <p:cNvSpPr>
                  <a:spLocks noChangeArrowheads="1"/>
                </p:cNvSpPr>
                <p:nvPr/>
              </p:nvSpPr>
              <p:spPr bwMode="auto">
                <a:xfrm>
                  <a:off x="1279" y="2936"/>
                  <a:ext cx="42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a:t>
                  </a:r>
                </a:p>
                <a:p>
                  <a:pPr algn="ctr">
                    <a:spcBef>
                      <a:spcPct val="0"/>
                    </a:spcBef>
                    <a:buClrTx/>
                    <a:buSzTx/>
                    <a:buFontTx/>
                    <a:buNone/>
                  </a:pPr>
                  <a:endParaRPr lang="en-US" altLang="sr-Latn-RS">
                    <a:latin typeface="Times New Roman" panose="02020603050405020304" pitchFamily="18" charset="0"/>
                  </a:endParaRPr>
                </a:p>
              </p:txBody>
            </p:sp>
            <p:sp>
              <p:nvSpPr>
                <p:cNvPr id="15410" name="Rectangle 74"/>
                <p:cNvSpPr>
                  <a:spLocks noChangeArrowheads="1"/>
                </p:cNvSpPr>
                <p:nvPr/>
              </p:nvSpPr>
              <p:spPr bwMode="auto">
                <a:xfrm>
                  <a:off x="1236" y="2936"/>
                  <a:ext cx="514"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91" name="Group 75"/>
              <p:cNvGrpSpPr>
                <a:grpSpLocks/>
              </p:cNvGrpSpPr>
              <p:nvPr/>
            </p:nvGrpSpPr>
            <p:grpSpPr bwMode="auto">
              <a:xfrm>
                <a:off x="0" y="3339"/>
                <a:ext cx="640" cy="403"/>
                <a:chOff x="0" y="3339"/>
                <a:chExt cx="640" cy="403"/>
              </a:xfrm>
            </p:grpSpPr>
            <p:sp>
              <p:nvSpPr>
                <p:cNvPr id="15407" name="Rectangle 76"/>
                <p:cNvSpPr>
                  <a:spLocks noChangeArrowheads="1"/>
                </p:cNvSpPr>
                <p:nvPr/>
              </p:nvSpPr>
              <p:spPr bwMode="auto">
                <a:xfrm>
                  <a:off x="43" y="3339"/>
                  <a:ext cx="554"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F</a:t>
                  </a:r>
                </a:p>
                <a:p>
                  <a:pPr algn="ctr">
                    <a:spcBef>
                      <a:spcPct val="0"/>
                    </a:spcBef>
                    <a:buClrTx/>
                    <a:buSzTx/>
                    <a:buFontTx/>
                    <a:buNone/>
                  </a:pPr>
                  <a:endParaRPr lang="en-US" altLang="sr-Latn-RS">
                    <a:latin typeface="Times New Roman" panose="02020603050405020304" pitchFamily="18" charset="0"/>
                  </a:endParaRPr>
                </a:p>
              </p:txBody>
            </p:sp>
            <p:sp>
              <p:nvSpPr>
                <p:cNvPr id="15408" name="Rectangle 77"/>
                <p:cNvSpPr>
                  <a:spLocks noChangeArrowheads="1"/>
                </p:cNvSpPr>
                <p:nvPr/>
              </p:nvSpPr>
              <p:spPr bwMode="auto">
                <a:xfrm>
                  <a:off x="0" y="3339"/>
                  <a:ext cx="640"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92" name="Group 78"/>
              <p:cNvGrpSpPr>
                <a:grpSpLocks/>
              </p:cNvGrpSpPr>
              <p:nvPr/>
            </p:nvGrpSpPr>
            <p:grpSpPr bwMode="auto">
              <a:xfrm>
                <a:off x="640" y="3339"/>
                <a:ext cx="596" cy="403"/>
                <a:chOff x="640" y="3339"/>
                <a:chExt cx="596" cy="403"/>
              </a:xfrm>
            </p:grpSpPr>
            <p:sp>
              <p:nvSpPr>
                <p:cNvPr id="15405" name="Rectangle 79"/>
                <p:cNvSpPr>
                  <a:spLocks noChangeArrowheads="1"/>
                </p:cNvSpPr>
                <p:nvPr/>
              </p:nvSpPr>
              <p:spPr bwMode="auto">
                <a:xfrm>
                  <a:off x="683" y="3339"/>
                  <a:ext cx="510"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E</a:t>
                  </a:r>
                </a:p>
                <a:p>
                  <a:pPr algn="ctr">
                    <a:spcBef>
                      <a:spcPct val="0"/>
                    </a:spcBef>
                    <a:buClrTx/>
                    <a:buSzTx/>
                    <a:buFontTx/>
                    <a:buNone/>
                  </a:pPr>
                  <a:endParaRPr lang="en-US" altLang="sr-Latn-RS">
                    <a:latin typeface="Times New Roman" panose="02020603050405020304" pitchFamily="18" charset="0"/>
                  </a:endParaRPr>
                </a:p>
              </p:txBody>
            </p:sp>
            <p:sp>
              <p:nvSpPr>
                <p:cNvPr id="15406" name="Rectangle 80"/>
                <p:cNvSpPr>
                  <a:spLocks noChangeArrowheads="1"/>
                </p:cNvSpPr>
                <p:nvPr/>
              </p:nvSpPr>
              <p:spPr bwMode="auto">
                <a:xfrm>
                  <a:off x="640" y="3339"/>
                  <a:ext cx="596"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93" name="Group 81"/>
              <p:cNvGrpSpPr>
                <a:grpSpLocks/>
              </p:cNvGrpSpPr>
              <p:nvPr/>
            </p:nvGrpSpPr>
            <p:grpSpPr bwMode="auto">
              <a:xfrm>
                <a:off x="1236" y="3339"/>
                <a:ext cx="514" cy="403"/>
                <a:chOff x="1236" y="3339"/>
                <a:chExt cx="514" cy="403"/>
              </a:xfrm>
            </p:grpSpPr>
            <p:sp>
              <p:nvSpPr>
                <p:cNvPr id="15403" name="Rectangle 82"/>
                <p:cNvSpPr>
                  <a:spLocks noChangeArrowheads="1"/>
                </p:cNvSpPr>
                <p:nvPr/>
              </p:nvSpPr>
              <p:spPr bwMode="auto">
                <a:xfrm>
                  <a:off x="1279" y="3339"/>
                  <a:ext cx="42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a:t>
                  </a:r>
                </a:p>
                <a:p>
                  <a:pPr algn="ctr">
                    <a:spcBef>
                      <a:spcPct val="0"/>
                    </a:spcBef>
                    <a:buClrTx/>
                    <a:buSzTx/>
                    <a:buFontTx/>
                    <a:buNone/>
                  </a:pPr>
                  <a:endParaRPr lang="en-US" altLang="sr-Latn-RS">
                    <a:latin typeface="Times New Roman" panose="02020603050405020304" pitchFamily="18" charset="0"/>
                  </a:endParaRPr>
                </a:p>
              </p:txBody>
            </p:sp>
            <p:sp>
              <p:nvSpPr>
                <p:cNvPr id="15404" name="Rectangle 83"/>
                <p:cNvSpPr>
                  <a:spLocks noChangeArrowheads="1"/>
                </p:cNvSpPr>
                <p:nvPr/>
              </p:nvSpPr>
              <p:spPr bwMode="auto">
                <a:xfrm>
                  <a:off x="1236" y="3339"/>
                  <a:ext cx="514"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94" name="Group 84"/>
              <p:cNvGrpSpPr>
                <a:grpSpLocks/>
              </p:cNvGrpSpPr>
              <p:nvPr/>
            </p:nvGrpSpPr>
            <p:grpSpPr bwMode="auto">
              <a:xfrm>
                <a:off x="0" y="3742"/>
                <a:ext cx="640" cy="403"/>
                <a:chOff x="0" y="3742"/>
                <a:chExt cx="640" cy="403"/>
              </a:xfrm>
            </p:grpSpPr>
            <p:sp>
              <p:nvSpPr>
                <p:cNvPr id="15401" name="Rectangle 85"/>
                <p:cNvSpPr>
                  <a:spLocks noChangeArrowheads="1"/>
                </p:cNvSpPr>
                <p:nvPr/>
              </p:nvSpPr>
              <p:spPr bwMode="auto">
                <a:xfrm>
                  <a:off x="43" y="3742"/>
                  <a:ext cx="554"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H</a:t>
                  </a:r>
                </a:p>
                <a:p>
                  <a:pPr algn="ctr">
                    <a:spcBef>
                      <a:spcPct val="0"/>
                    </a:spcBef>
                    <a:buClrTx/>
                    <a:buSzTx/>
                    <a:buFontTx/>
                    <a:buNone/>
                  </a:pPr>
                  <a:endParaRPr lang="en-US" altLang="sr-Latn-RS">
                    <a:latin typeface="Times New Roman" panose="02020603050405020304" pitchFamily="18" charset="0"/>
                  </a:endParaRPr>
                </a:p>
              </p:txBody>
            </p:sp>
            <p:sp>
              <p:nvSpPr>
                <p:cNvPr id="15402" name="Rectangle 86"/>
                <p:cNvSpPr>
                  <a:spLocks noChangeArrowheads="1"/>
                </p:cNvSpPr>
                <p:nvPr/>
              </p:nvSpPr>
              <p:spPr bwMode="auto">
                <a:xfrm>
                  <a:off x="0" y="3742"/>
                  <a:ext cx="640"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95" name="Group 87"/>
              <p:cNvGrpSpPr>
                <a:grpSpLocks/>
              </p:cNvGrpSpPr>
              <p:nvPr/>
            </p:nvGrpSpPr>
            <p:grpSpPr bwMode="auto">
              <a:xfrm>
                <a:off x="640" y="3742"/>
                <a:ext cx="596" cy="403"/>
                <a:chOff x="640" y="3742"/>
                <a:chExt cx="596" cy="403"/>
              </a:xfrm>
            </p:grpSpPr>
            <p:sp>
              <p:nvSpPr>
                <p:cNvPr id="15399" name="Rectangle 88"/>
                <p:cNvSpPr>
                  <a:spLocks noChangeArrowheads="1"/>
                </p:cNvSpPr>
                <p:nvPr/>
              </p:nvSpPr>
              <p:spPr bwMode="auto">
                <a:xfrm>
                  <a:off x="683" y="3742"/>
                  <a:ext cx="510"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D,G</a:t>
                  </a:r>
                </a:p>
                <a:p>
                  <a:pPr algn="ctr">
                    <a:spcBef>
                      <a:spcPct val="0"/>
                    </a:spcBef>
                    <a:buClrTx/>
                    <a:buSzTx/>
                    <a:buFontTx/>
                    <a:buNone/>
                  </a:pPr>
                  <a:endParaRPr lang="en-US" altLang="sr-Latn-RS">
                    <a:latin typeface="Times New Roman" panose="02020603050405020304" pitchFamily="18" charset="0"/>
                  </a:endParaRPr>
                </a:p>
              </p:txBody>
            </p:sp>
            <p:sp>
              <p:nvSpPr>
                <p:cNvPr id="15400" name="Rectangle 89"/>
                <p:cNvSpPr>
                  <a:spLocks noChangeArrowheads="1"/>
                </p:cNvSpPr>
                <p:nvPr/>
              </p:nvSpPr>
              <p:spPr bwMode="auto">
                <a:xfrm>
                  <a:off x="640" y="3742"/>
                  <a:ext cx="596"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nvGrpSpPr>
              <p:cNvPr id="15396" name="Group 90"/>
              <p:cNvGrpSpPr>
                <a:grpSpLocks/>
              </p:cNvGrpSpPr>
              <p:nvPr/>
            </p:nvGrpSpPr>
            <p:grpSpPr bwMode="auto">
              <a:xfrm>
                <a:off x="1236" y="3742"/>
                <a:ext cx="514" cy="403"/>
                <a:chOff x="1236" y="3742"/>
                <a:chExt cx="514" cy="403"/>
              </a:xfrm>
            </p:grpSpPr>
            <p:sp>
              <p:nvSpPr>
                <p:cNvPr id="15397" name="Rectangle 91"/>
                <p:cNvSpPr>
                  <a:spLocks noChangeArrowheads="1"/>
                </p:cNvSpPr>
                <p:nvPr/>
              </p:nvSpPr>
              <p:spPr bwMode="auto">
                <a:xfrm>
                  <a:off x="1279" y="3742"/>
                  <a:ext cx="428" cy="4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algn="ctr" eaLnBrk="1" hangingPunct="1">
                    <a:spcBef>
                      <a:spcPct val="0"/>
                    </a:spcBef>
                    <a:buClrTx/>
                    <a:buSzTx/>
                    <a:buFontTx/>
                    <a:buNone/>
                  </a:pPr>
                  <a:r>
                    <a:rPr lang="en-US" altLang="sr-Latn-RS" sz="1200">
                      <a:latin typeface="Times New Roman" panose="02020603050405020304" pitchFamily="18" charset="0"/>
                      <a:cs typeface="Times New Roman" panose="02020603050405020304" pitchFamily="18" charset="0"/>
                    </a:rPr>
                    <a:t>/</a:t>
                  </a:r>
                </a:p>
                <a:p>
                  <a:pPr algn="ctr">
                    <a:spcBef>
                      <a:spcPct val="0"/>
                    </a:spcBef>
                    <a:buClrTx/>
                    <a:buSzTx/>
                    <a:buFontTx/>
                    <a:buNone/>
                  </a:pPr>
                  <a:endParaRPr lang="en-US" altLang="sr-Latn-RS">
                    <a:latin typeface="Times New Roman" panose="02020603050405020304" pitchFamily="18" charset="0"/>
                  </a:endParaRPr>
                </a:p>
              </p:txBody>
            </p:sp>
            <p:sp>
              <p:nvSpPr>
                <p:cNvPr id="15398" name="Rectangle 92"/>
                <p:cNvSpPr>
                  <a:spLocks noChangeArrowheads="1"/>
                </p:cNvSpPr>
                <p:nvPr/>
              </p:nvSpPr>
              <p:spPr bwMode="auto">
                <a:xfrm>
                  <a:off x="1236" y="3742"/>
                  <a:ext cx="514" cy="403"/>
                </a:xfrm>
                <a:prstGeom prst="rect">
                  <a:avLst/>
                </a:prstGeom>
                <a:noFill/>
                <a:ln w="7">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grpSp>
        <p:sp>
          <p:nvSpPr>
            <p:cNvPr id="15368" name="Rectangle 93"/>
            <p:cNvSpPr>
              <a:spLocks noChangeArrowheads="1"/>
            </p:cNvSpPr>
            <p:nvPr/>
          </p:nvSpPr>
          <p:spPr bwMode="auto">
            <a:xfrm>
              <a:off x="-3" y="-3"/>
              <a:ext cx="1756" cy="4151"/>
            </a:xfrm>
            <a:prstGeom prst="rect">
              <a:avLst/>
            </a:prstGeom>
            <a:noFill/>
            <a:ln w="9525">
              <a:solidFill>
                <a:srgbClr val="A0A0A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nodeType="afterEffect">
                                  <p:stCondLst>
                                    <p:cond delay="0"/>
                                  </p:stCondLst>
                                  <p:childTnLst>
                                    <p:set>
                                      <p:cBhvr>
                                        <p:cTn id="6" dur="1" fill="hold">
                                          <p:stCondLst>
                                            <p:cond delay="0"/>
                                          </p:stCondLst>
                                        </p:cTn>
                                        <p:tgtEl>
                                          <p:spTgt spid="257031"/>
                                        </p:tgtEl>
                                        <p:attrNameLst>
                                          <p:attrName>style.visibility</p:attrName>
                                        </p:attrNameLst>
                                      </p:cBhvr>
                                      <p:to>
                                        <p:strVal val="visible"/>
                                      </p:to>
                                    </p:set>
                                    <p:animEffect transition="in" filter="box(out)">
                                      <p:cBhvr>
                                        <p:cTn id="7" dur="500"/>
                                        <p:tgtEl>
                                          <p:spTgt spid="2570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2770" name="Title 1"/>
          <p:cNvSpPr>
            <a:spLocks noGrp="1"/>
          </p:cNvSpPr>
          <p:nvPr>
            <p:ph type="title"/>
          </p:nvPr>
        </p:nvSpPr>
        <p:spPr/>
        <p:txBody>
          <a:bodyPr>
            <a:normAutofit fontScale="90000"/>
          </a:bodyPr>
          <a:lstStyle/>
          <a:p>
            <a:r>
              <a:rPr lang="sr-Latn-ME" altLang="sr-Latn-RS" smtClean="0"/>
              <a:t>Različiti tipovi veza između aktivnosti </a:t>
            </a:r>
            <a:br>
              <a:rPr lang="sr-Latn-ME" altLang="sr-Latn-RS" smtClean="0"/>
            </a:br>
            <a:r>
              <a:rPr lang="sr-Latn-ME" altLang="sr-Latn-RS" smtClean="0"/>
              <a:t>(u PD metodi)</a:t>
            </a:r>
          </a:p>
        </p:txBody>
      </p:sp>
      <p:sp>
        <p:nvSpPr>
          <p:cNvPr id="10" name="TextBox 9"/>
          <p:cNvSpPr txBox="1"/>
          <p:nvPr/>
        </p:nvSpPr>
        <p:spPr>
          <a:xfrm>
            <a:off x="4495800" y="1397000"/>
            <a:ext cx="4267200" cy="2554288"/>
          </a:xfrm>
          <a:prstGeom prst="rect">
            <a:avLst/>
          </a:prstGeom>
          <a:noFill/>
        </p:spPr>
        <p:txBody>
          <a:bodyPr>
            <a:spAutoFit/>
          </a:bodyPr>
          <a:lstStyle/>
          <a:p>
            <a:pPr>
              <a:defRPr/>
            </a:pPr>
            <a:r>
              <a:rPr lang="sr-Latn-ME" sz="2000" b="1" dirty="0">
                <a:solidFill>
                  <a:srgbClr val="FFC000"/>
                </a:solidFill>
              </a:rPr>
              <a:t>FS(tz)        Finish to Start</a:t>
            </a:r>
          </a:p>
          <a:p>
            <a:pPr>
              <a:defRPr/>
            </a:pPr>
            <a:r>
              <a:rPr lang="sr-Latn-ME" sz="2000" dirty="0"/>
              <a:t>Aktivnost B moze da počne  nakon tz dana poslije završetka aktivnosti A</a:t>
            </a:r>
          </a:p>
          <a:p>
            <a:pPr>
              <a:defRPr/>
            </a:pPr>
            <a:r>
              <a:rPr lang="sr-Latn-ME" sz="2000" i="1" dirty="0">
                <a:solidFill>
                  <a:schemeClr val="accent1">
                    <a:lumMod val="60000"/>
                    <a:lumOff val="40000"/>
                  </a:schemeClr>
                </a:solidFill>
              </a:rPr>
              <a:t>Primjer:</a:t>
            </a:r>
          </a:p>
          <a:p>
            <a:pPr lvl="1">
              <a:defRPr/>
            </a:pPr>
            <a:r>
              <a:rPr lang="sr-Latn-ME" sz="2000" i="1" dirty="0">
                <a:solidFill>
                  <a:schemeClr val="accent1">
                    <a:lumMod val="60000"/>
                    <a:lumOff val="40000"/>
                  </a:schemeClr>
                </a:solidFill>
              </a:rPr>
              <a:t>A (betoniranje)</a:t>
            </a:r>
          </a:p>
          <a:p>
            <a:pPr lvl="1">
              <a:defRPr/>
            </a:pPr>
            <a:r>
              <a:rPr lang="sr-Latn-ME" sz="2000" i="1" dirty="0">
                <a:solidFill>
                  <a:schemeClr val="accent1">
                    <a:lumMod val="60000"/>
                    <a:lumOff val="40000"/>
                  </a:schemeClr>
                </a:solidFill>
              </a:rPr>
              <a:t>B (demontaža oplate)</a:t>
            </a:r>
          </a:p>
          <a:p>
            <a:pPr>
              <a:defRPr/>
            </a:pPr>
            <a:r>
              <a:rPr lang="sr-Latn-ME" sz="2000" dirty="0"/>
              <a:t>Proračun RP, KP, RZ, KZ</a:t>
            </a:r>
            <a:r>
              <a:rPr lang="sr-Latn-ME" sz="4000" dirty="0"/>
              <a:t>?</a:t>
            </a:r>
            <a:endParaRPr lang="sr-Latn-ME" sz="2000" dirty="0"/>
          </a:p>
        </p:txBody>
      </p:sp>
      <p:sp>
        <p:nvSpPr>
          <p:cNvPr id="15" name="TextBox 14"/>
          <p:cNvSpPr txBox="1"/>
          <p:nvPr/>
        </p:nvSpPr>
        <p:spPr>
          <a:xfrm>
            <a:off x="4524375" y="3995738"/>
            <a:ext cx="4267200" cy="2862262"/>
          </a:xfrm>
          <a:prstGeom prst="rect">
            <a:avLst/>
          </a:prstGeom>
          <a:noFill/>
        </p:spPr>
        <p:txBody>
          <a:bodyPr>
            <a:spAutoFit/>
          </a:bodyPr>
          <a:lstStyle/>
          <a:p>
            <a:pPr>
              <a:defRPr/>
            </a:pPr>
            <a:r>
              <a:rPr lang="sr-Latn-ME" sz="2000" b="1" dirty="0">
                <a:solidFill>
                  <a:srgbClr val="FFC000"/>
                </a:solidFill>
              </a:rPr>
              <a:t>SS(tz)        Start to Start</a:t>
            </a:r>
          </a:p>
          <a:p>
            <a:pPr>
              <a:defRPr/>
            </a:pPr>
            <a:r>
              <a:rPr lang="sr-Latn-ME" sz="2000" dirty="0"/>
              <a:t>Aktivnost B moze da počne  nakon tz dana poslije početka aktivnosti A</a:t>
            </a:r>
          </a:p>
          <a:p>
            <a:pPr>
              <a:defRPr/>
            </a:pPr>
            <a:r>
              <a:rPr lang="sr-Latn-ME" sz="2000" i="1" dirty="0">
                <a:solidFill>
                  <a:schemeClr val="accent1">
                    <a:lumMod val="60000"/>
                    <a:lumOff val="40000"/>
                  </a:schemeClr>
                </a:solidFill>
              </a:rPr>
              <a:t>Primjer:</a:t>
            </a:r>
          </a:p>
          <a:p>
            <a:pPr lvl="1">
              <a:defRPr/>
            </a:pPr>
            <a:r>
              <a:rPr lang="sr-Latn-ME" sz="2000" i="1" dirty="0">
                <a:solidFill>
                  <a:schemeClr val="accent1">
                    <a:lumMod val="60000"/>
                    <a:lumOff val="40000"/>
                  </a:schemeClr>
                </a:solidFill>
              </a:rPr>
              <a:t>A (postavljanje oplate ploče)</a:t>
            </a:r>
          </a:p>
          <a:p>
            <a:pPr lvl="1">
              <a:defRPr/>
            </a:pPr>
            <a:r>
              <a:rPr lang="sr-Latn-ME" sz="2000" i="1" dirty="0">
                <a:solidFill>
                  <a:schemeClr val="accent1">
                    <a:lumMod val="60000"/>
                    <a:lumOff val="40000"/>
                  </a:schemeClr>
                </a:solidFill>
              </a:rPr>
              <a:t>B (postavljanje armature ploče)</a:t>
            </a:r>
          </a:p>
          <a:p>
            <a:pPr>
              <a:defRPr/>
            </a:pPr>
            <a:r>
              <a:rPr lang="sr-Latn-ME" sz="2000" dirty="0"/>
              <a:t>Proračun RP, KP, RZ, KZ</a:t>
            </a:r>
            <a:r>
              <a:rPr lang="sr-Latn-ME" sz="4000" dirty="0"/>
              <a:t>?</a:t>
            </a:r>
            <a:endParaRPr lang="sr-Latn-ME" sz="2000" dirty="0"/>
          </a:p>
          <a:p>
            <a:pPr>
              <a:defRPr/>
            </a:pPr>
            <a:endParaRPr lang="sr-Latn-ME" sz="2000" dirty="0"/>
          </a:p>
        </p:txBody>
      </p:sp>
      <p:pic>
        <p:nvPicPr>
          <p:cNvPr id="16389"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12725" y="1509713"/>
            <a:ext cx="3902075" cy="232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55588" y="4191000"/>
            <a:ext cx="3833812" cy="2309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3794" name="Title 1"/>
          <p:cNvSpPr>
            <a:spLocks noGrp="1"/>
          </p:cNvSpPr>
          <p:nvPr>
            <p:ph type="title"/>
          </p:nvPr>
        </p:nvSpPr>
        <p:spPr/>
        <p:txBody>
          <a:bodyPr>
            <a:normAutofit fontScale="90000"/>
          </a:bodyPr>
          <a:lstStyle/>
          <a:p>
            <a:r>
              <a:rPr lang="sr-Latn-ME" altLang="sr-Latn-RS" smtClean="0"/>
              <a:t>Različiti tipovi veza između aktivnosti </a:t>
            </a:r>
            <a:br>
              <a:rPr lang="sr-Latn-ME" altLang="sr-Latn-RS" smtClean="0"/>
            </a:br>
            <a:r>
              <a:rPr lang="sr-Latn-ME" altLang="sr-Latn-RS" smtClean="0"/>
              <a:t>(u PD metodi)</a:t>
            </a:r>
          </a:p>
        </p:txBody>
      </p:sp>
      <p:sp>
        <p:nvSpPr>
          <p:cNvPr id="6" name="TextBox 5"/>
          <p:cNvSpPr txBox="1"/>
          <p:nvPr/>
        </p:nvSpPr>
        <p:spPr>
          <a:xfrm>
            <a:off x="4648200" y="1676400"/>
            <a:ext cx="4267200" cy="2554288"/>
          </a:xfrm>
          <a:prstGeom prst="rect">
            <a:avLst/>
          </a:prstGeom>
          <a:noFill/>
        </p:spPr>
        <p:txBody>
          <a:bodyPr>
            <a:spAutoFit/>
          </a:bodyPr>
          <a:lstStyle/>
          <a:p>
            <a:pPr>
              <a:defRPr/>
            </a:pPr>
            <a:r>
              <a:rPr lang="sr-Latn-ME" sz="2000" b="1" dirty="0">
                <a:solidFill>
                  <a:srgbClr val="FFC000"/>
                </a:solidFill>
              </a:rPr>
              <a:t>FF(tz)        Finish to Finish</a:t>
            </a:r>
          </a:p>
          <a:p>
            <a:pPr>
              <a:defRPr/>
            </a:pPr>
            <a:r>
              <a:rPr lang="sr-Latn-ME" sz="2000" dirty="0"/>
              <a:t>Aktivnost B moze da se završi nakon tz dana poslije završetka aktivnosti A</a:t>
            </a:r>
          </a:p>
          <a:p>
            <a:pPr>
              <a:defRPr/>
            </a:pPr>
            <a:r>
              <a:rPr lang="sr-Latn-ME" sz="2000" i="1" dirty="0">
                <a:solidFill>
                  <a:schemeClr val="accent1">
                    <a:lumMod val="60000"/>
                    <a:lumOff val="40000"/>
                  </a:schemeClr>
                </a:solidFill>
              </a:rPr>
              <a:t>Primjer:</a:t>
            </a:r>
          </a:p>
          <a:p>
            <a:pPr lvl="1">
              <a:defRPr/>
            </a:pPr>
            <a:r>
              <a:rPr lang="sr-Latn-ME" sz="2000" i="1" dirty="0">
                <a:solidFill>
                  <a:schemeClr val="accent1">
                    <a:lumMod val="60000"/>
                    <a:lumOff val="40000"/>
                  </a:schemeClr>
                </a:solidFill>
              </a:rPr>
              <a:t>A (armatura zida)</a:t>
            </a:r>
          </a:p>
          <a:p>
            <a:pPr lvl="1">
              <a:defRPr/>
            </a:pPr>
            <a:r>
              <a:rPr lang="sr-Latn-ME" sz="2000" i="1" dirty="0">
                <a:solidFill>
                  <a:schemeClr val="accent1">
                    <a:lumMod val="60000"/>
                    <a:lumOff val="40000"/>
                  </a:schemeClr>
                </a:solidFill>
              </a:rPr>
              <a:t>B (oplata zida)</a:t>
            </a:r>
          </a:p>
          <a:p>
            <a:pPr>
              <a:defRPr/>
            </a:pPr>
            <a:r>
              <a:rPr lang="sr-Latn-ME" sz="2000" dirty="0"/>
              <a:t>Proračun RP, KP, RZ, KZ</a:t>
            </a:r>
            <a:r>
              <a:rPr lang="sr-Latn-ME" sz="4000" dirty="0"/>
              <a:t>?</a:t>
            </a:r>
            <a:endParaRPr lang="sr-Latn-ME" sz="2000" dirty="0"/>
          </a:p>
        </p:txBody>
      </p:sp>
      <p:sp>
        <p:nvSpPr>
          <p:cNvPr id="17412" name="TextBox 6"/>
          <p:cNvSpPr txBox="1">
            <a:spLocks noChangeArrowheads="1"/>
          </p:cNvSpPr>
          <p:nvPr/>
        </p:nvSpPr>
        <p:spPr bwMode="auto">
          <a:xfrm>
            <a:off x="4745038" y="4267200"/>
            <a:ext cx="42672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r>
              <a:rPr lang="sr-Latn-ME" altLang="sr-Latn-RS" sz="2000" b="1">
                <a:solidFill>
                  <a:srgbClr val="FFC000"/>
                </a:solidFill>
                <a:latin typeface="Times New Roman" panose="02020603050405020304" pitchFamily="18" charset="0"/>
              </a:rPr>
              <a:t>SF(tz)        Start to Finish</a:t>
            </a:r>
          </a:p>
          <a:p>
            <a:pPr eaLnBrk="1" hangingPunct="1">
              <a:spcBef>
                <a:spcPct val="0"/>
              </a:spcBef>
              <a:buClrTx/>
              <a:buSzTx/>
              <a:buFontTx/>
              <a:buNone/>
            </a:pPr>
            <a:r>
              <a:rPr lang="sr-Latn-ME" altLang="sr-Latn-RS" sz="2000">
                <a:latin typeface="Times New Roman" panose="02020603050405020304" pitchFamily="18" charset="0"/>
              </a:rPr>
              <a:t>Aktivnost B moze da se završi nakon tz dana poslije početka aktivnosti A</a:t>
            </a:r>
          </a:p>
          <a:p>
            <a:pPr eaLnBrk="1" hangingPunct="1">
              <a:spcBef>
                <a:spcPct val="0"/>
              </a:spcBef>
              <a:buClrTx/>
              <a:buSzTx/>
              <a:buFontTx/>
              <a:buNone/>
            </a:pPr>
            <a:endParaRPr lang="sr-Latn-ME" altLang="sr-Latn-RS" sz="2000">
              <a:latin typeface="Times New Roman" panose="02020603050405020304" pitchFamily="18" charset="0"/>
            </a:endParaRPr>
          </a:p>
          <a:p>
            <a:pPr eaLnBrk="1" hangingPunct="1">
              <a:spcBef>
                <a:spcPct val="0"/>
              </a:spcBef>
              <a:buClrTx/>
              <a:buSzTx/>
              <a:buFontTx/>
              <a:buNone/>
            </a:pPr>
            <a:endParaRPr lang="sr-Latn-ME" altLang="sr-Latn-RS" sz="2000">
              <a:latin typeface="Times New Roman" panose="02020603050405020304" pitchFamily="18" charset="0"/>
            </a:endParaRPr>
          </a:p>
          <a:p>
            <a:pPr eaLnBrk="1" hangingPunct="1">
              <a:spcBef>
                <a:spcPct val="0"/>
              </a:spcBef>
              <a:buClrTx/>
              <a:buSzTx/>
              <a:buFontTx/>
              <a:buNone/>
            </a:pPr>
            <a:r>
              <a:rPr lang="sr-Latn-ME" altLang="sr-Latn-RS" sz="2000">
                <a:latin typeface="Times New Roman" panose="02020603050405020304" pitchFamily="18" charset="0"/>
              </a:rPr>
              <a:t>Proračun RP, KP, RZ, KZ</a:t>
            </a:r>
            <a:r>
              <a:rPr lang="sr-Latn-ME" altLang="sr-Latn-RS" sz="4000">
                <a:latin typeface="Times New Roman" panose="02020603050405020304" pitchFamily="18" charset="0"/>
              </a:rPr>
              <a:t>?</a:t>
            </a:r>
            <a:endParaRPr lang="sr-Latn-ME" altLang="sr-Latn-RS" sz="2000">
              <a:latin typeface="Times New Roman" panose="02020603050405020304" pitchFamily="18" charset="0"/>
            </a:endParaRPr>
          </a:p>
        </p:txBody>
      </p:sp>
      <p:pic>
        <p:nvPicPr>
          <p:cNvPr id="17413"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801813"/>
            <a:ext cx="3773488" cy="230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57200" y="4516438"/>
            <a:ext cx="3743325" cy="217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p:txBody>
          <a:bodyPr/>
          <a:lstStyle/>
          <a:p>
            <a:pPr eaLnBrk="1" hangingPunct="1">
              <a:defRPr/>
            </a:pPr>
            <a:r>
              <a:rPr lang="sr-Latn-CS" altLang="sr-Latn-RS" smtClean="0"/>
              <a:t>2. ANALIZA VREMENA (PD metoda)</a:t>
            </a:r>
            <a:endParaRPr lang="en-GB" altLang="sr-Latn-RS" smtClean="0"/>
          </a:p>
        </p:txBody>
      </p:sp>
      <p:sp>
        <p:nvSpPr>
          <p:cNvPr id="18435" name="Rectangle 3"/>
          <p:cNvSpPr>
            <a:spLocks noGrp="1" noChangeArrowheads="1"/>
          </p:cNvSpPr>
          <p:nvPr>
            <p:ph idx="1"/>
          </p:nvPr>
        </p:nvSpPr>
        <p:spPr>
          <a:xfrm>
            <a:off x="1169988" y="1295400"/>
            <a:ext cx="7772400" cy="4765675"/>
          </a:xfrm>
        </p:spPr>
        <p:txBody>
          <a:bodyPr/>
          <a:lstStyle/>
          <a:p>
            <a:pPr eaLnBrk="1" hangingPunct="1"/>
            <a:r>
              <a:rPr lang="sr-Latn-CS" altLang="sr-Latn-RS" smtClean="0"/>
              <a:t>način proračuna vremena</a:t>
            </a:r>
          </a:p>
          <a:p>
            <a:pPr lvl="1" eaLnBrk="1" hangingPunct="1"/>
            <a:r>
              <a:rPr lang="sr-Latn-CS" altLang="sr-Latn-RS" smtClean="0"/>
              <a:t>postupak naprijed – nazad (na konstruisanoj mreži)</a:t>
            </a:r>
          </a:p>
          <a:p>
            <a:pPr lvl="1" eaLnBrk="1" hangingPunct="1"/>
            <a:r>
              <a:rPr lang="sr-Latn-CS" altLang="sr-Latn-RS" smtClean="0"/>
              <a:t>matrični - Fondalov postupak (komplikovana primjena)</a:t>
            </a:r>
          </a:p>
        </p:txBody>
      </p:sp>
      <p:graphicFrame>
        <p:nvGraphicFramePr>
          <p:cNvPr id="18436" name="Object 11"/>
          <p:cNvGraphicFramePr>
            <a:graphicFrameLocks noChangeAspect="1"/>
          </p:cNvGraphicFramePr>
          <p:nvPr/>
        </p:nvGraphicFramePr>
        <p:xfrm>
          <a:off x="1828800" y="2971800"/>
          <a:ext cx="6096000" cy="2932113"/>
        </p:xfrm>
        <a:graphic>
          <a:graphicData uri="http://schemas.openxmlformats.org/presentationml/2006/ole">
            <mc:AlternateContent xmlns:mc="http://schemas.openxmlformats.org/markup-compatibility/2006">
              <mc:Choice xmlns:v="urn:schemas-microsoft-com:vml" Requires="v">
                <p:oleObj spid="_x0000_s18442" name="ABC FlowCharter" r:id="rId6" imgW="10232708" imgH="4923473" progId="ABCFlow">
                  <p:embed/>
                </p:oleObj>
              </mc:Choice>
              <mc:Fallback>
                <p:oleObj name="ABC FlowCharter" r:id="rId6" imgW="10232708" imgH="4923473" progId="ABCFlow">
                  <p:embed/>
                  <p:pic>
                    <p:nvPicPr>
                      <p:cNvPr id="0" name="Object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28800" y="2971800"/>
                        <a:ext cx="6096000" cy="2932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37" name="Text Box 12"/>
          <p:cNvSpPr txBox="1">
            <a:spLocks noChangeArrowheads="1"/>
          </p:cNvSpPr>
          <p:nvPr/>
        </p:nvSpPr>
        <p:spPr bwMode="auto">
          <a:xfrm>
            <a:off x="2133600" y="2667000"/>
            <a:ext cx="27432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sr-Latn-CS" altLang="sr-Latn-RS" sz="2000">
                <a:latin typeface="Times New Roman" panose="02020603050405020304" pitchFamily="18" charset="0"/>
              </a:rPr>
              <a:t>postupak naprijed</a:t>
            </a:r>
            <a:endParaRPr lang="en-GB" altLang="sr-Latn-RS" sz="2000">
              <a:latin typeface="Times New Roman" panose="02020603050405020304" pitchFamily="18" charset="0"/>
            </a:endParaRPr>
          </a:p>
        </p:txBody>
      </p:sp>
      <p:sp>
        <p:nvSpPr>
          <p:cNvPr id="259085" name="Rectangle 13"/>
          <p:cNvSpPr>
            <a:spLocks noChangeArrowheads="1"/>
          </p:cNvSpPr>
          <p:nvPr/>
        </p:nvSpPr>
        <p:spPr bwMode="auto">
          <a:xfrm>
            <a:off x="1295400" y="2667000"/>
            <a:ext cx="7086600" cy="3581400"/>
          </a:xfrm>
          <a:prstGeom prst="rect">
            <a:avLst/>
          </a:prstGeom>
          <a:solidFill>
            <a:srgbClr val="3333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pSp>
        <p:nvGrpSpPr>
          <p:cNvPr id="259086" name="Group 14"/>
          <p:cNvGrpSpPr>
            <a:grpSpLocks/>
          </p:cNvGrpSpPr>
          <p:nvPr/>
        </p:nvGrpSpPr>
        <p:grpSpPr bwMode="auto">
          <a:xfrm>
            <a:off x="1828800" y="2667000"/>
            <a:ext cx="6096000" cy="3236913"/>
            <a:chOff x="1152" y="1680"/>
            <a:chExt cx="3840" cy="2039"/>
          </a:xfrm>
        </p:grpSpPr>
        <p:graphicFrame>
          <p:nvGraphicFramePr>
            <p:cNvPr id="18440" name="Object 15"/>
            <p:cNvGraphicFramePr>
              <a:graphicFrameLocks noChangeAspect="1"/>
            </p:cNvGraphicFramePr>
            <p:nvPr/>
          </p:nvGraphicFramePr>
          <p:xfrm>
            <a:off x="1152" y="1872"/>
            <a:ext cx="3840" cy="1847"/>
          </p:xfrm>
          <a:graphic>
            <a:graphicData uri="http://schemas.openxmlformats.org/presentationml/2006/ole">
              <mc:AlternateContent xmlns:mc="http://schemas.openxmlformats.org/markup-compatibility/2006">
                <mc:Choice xmlns:v="urn:schemas-microsoft-com:vml" Requires="v">
                  <p:oleObj spid="_x0000_s18443" name="ABC FlowCharter" r:id="rId8" imgW="10232708" imgH="4923473" progId="ABCFlow">
                    <p:embed/>
                  </p:oleObj>
                </mc:Choice>
                <mc:Fallback>
                  <p:oleObj name="ABC FlowCharter" r:id="rId8" imgW="10232708" imgH="4923473" progId="ABCFlow">
                    <p:embed/>
                    <p:pic>
                      <p:nvPicPr>
                        <p:cNvPr id="0" name="Object 1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52" y="1872"/>
                          <a:ext cx="3840" cy="18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41" name="Text Box 16"/>
            <p:cNvSpPr txBox="1">
              <a:spLocks noChangeArrowheads="1"/>
            </p:cNvSpPr>
            <p:nvPr/>
          </p:nvSpPr>
          <p:spPr bwMode="auto">
            <a:xfrm>
              <a:off x="1344" y="1680"/>
              <a:ext cx="172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sr-Latn-CS" altLang="sr-Latn-RS" sz="2000">
                  <a:latin typeface="Times New Roman" panose="02020603050405020304" pitchFamily="18" charset="0"/>
                </a:rPr>
                <a:t>postupak nazad</a:t>
              </a:r>
              <a:endParaRPr lang="en-GB" altLang="sr-Latn-RS" sz="2000">
                <a:latin typeface="Times New Roman" panose="02020603050405020304" pitchFamily="18" charset="0"/>
              </a:endParaRPr>
            </a:p>
          </p:txBody>
        </p:sp>
      </p:gr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59085"/>
                                        </p:tgtEl>
                                        <p:attrNameLst>
                                          <p:attrName>style.visibility</p:attrName>
                                        </p:attrNameLst>
                                      </p:cBhvr>
                                      <p:to>
                                        <p:strVal val="visible"/>
                                      </p:to>
                                    </p:set>
                                    <p:animEffect transition="in" filter="box(out)">
                                      <p:cBhvr>
                                        <p:cTn id="7" dur="500"/>
                                        <p:tgtEl>
                                          <p:spTgt spid="259085"/>
                                        </p:tgtEl>
                                      </p:cBhvr>
                                    </p:animEffect>
                                  </p:childTnLst>
                                </p:cTn>
                              </p:par>
                            </p:childTnLst>
                          </p:cTn>
                        </p:par>
                        <p:par>
                          <p:cTn id="8" fill="hold" nodeType="afterGroup">
                            <p:stCondLst>
                              <p:cond delay="500"/>
                            </p:stCondLst>
                            <p:childTnLst>
                              <p:par>
                                <p:cTn id="9" presetID="4" presetClass="entr" presetSubtype="16" fill="hold" nodeType="afterEffect">
                                  <p:stCondLst>
                                    <p:cond delay="0"/>
                                  </p:stCondLst>
                                  <p:childTnLst>
                                    <p:set>
                                      <p:cBhvr>
                                        <p:cTn id="10" dur="1" fill="hold">
                                          <p:stCondLst>
                                            <p:cond delay="0"/>
                                          </p:stCondLst>
                                        </p:cTn>
                                        <p:tgtEl>
                                          <p:spTgt spid="259086"/>
                                        </p:tgtEl>
                                        <p:attrNameLst>
                                          <p:attrName>style.visibility</p:attrName>
                                        </p:attrNameLst>
                                      </p:cBhvr>
                                      <p:to>
                                        <p:strVal val="visible"/>
                                      </p:to>
                                    </p:set>
                                    <p:animEffect transition="in" filter="box(in)">
                                      <p:cBhvr>
                                        <p:cTn id="11" dur="500"/>
                                        <p:tgtEl>
                                          <p:spTgt spid="2590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08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64194" name="Rectangle 2"/>
          <p:cNvSpPr>
            <a:spLocks noGrp="1" noChangeArrowheads="1"/>
          </p:cNvSpPr>
          <p:nvPr>
            <p:ph type="title"/>
          </p:nvPr>
        </p:nvSpPr>
        <p:spPr/>
        <p:txBody>
          <a:bodyPr/>
          <a:lstStyle/>
          <a:p>
            <a:pPr eaLnBrk="1" hangingPunct="1">
              <a:defRPr/>
            </a:pPr>
            <a:r>
              <a:rPr lang="en-US" altLang="sr-Latn-RS" smtClean="0"/>
              <a:t>VREMENSKE REZERVE</a:t>
            </a:r>
          </a:p>
        </p:txBody>
      </p:sp>
      <p:sp>
        <p:nvSpPr>
          <p:cNvPr id="19459" name="Rectangle 5"/>
          <p:cNvSpPr>
            <a:spLocks noGrp="1" noChangeArrowheads="1"/>
          </p:cNvSpPr>
          <p:nvPr>
            <p:ph idx="1"/>
          </p:nvPr>
        </p:nvSpPr>
        <p:spPr/>
        <p:txBody>
          <a:bodyPr/>
          <a:lstStyle/>
          <a:p>
            <a:pPr eaLnBrk="1" hangingPunct="1"/>
            <a:r>
              <a:rPr lang="en-US" altLang="sr-Latn-RS" smtClean="0"/>
              <a:t>VRSTE REZERVI</a:t>
            </a:r>
          </a:p>
          <a:p>
            <a:pPr lvl="1" eaLnBrk="1" hangingPunct="1"/>
            <a:r>
              <a:rPr lang="en-US" altLang="sr-Latn-RS" smtClean="0"/>
              <a:t>UKUPNA REZERVA</a:t>
            </a:r>
            <a:r>
              <a:rPr lang="sr-Latn-CS" altLang="sr-Latn-RS" smtClean="0"/>
              <a:t>   		UR</a:t>
            </a:r>
          </a:p>
          <a:p>
            <a:pPr lvl="1" eaLnBrk="1" hangingPunct="1"/>
            <a:r>
              <a:rPr lang="sr-Latn-CS" altLang="sr-Latn-RS" smtClean="0"/>
              <a:t>SLOBODNA REZERVA  		SR</a:t>
            </a:r>
          </a:p>
          <a:p>
            <a:pPr lvl="1" eaLnBrk="1" hangingPunct="1"/>
            <a:r>
              <a:rPr lang="sr-Latn-CS" altLang="sr-Latn-RS" smtClean="0"/>
              <a:t>NEZAVISNA REZERVA 		NR</a:t>
            </a:r>
          </a:p>
          <a:p>
            <a:pPr lvl="1" eaLnBrk="1" hangingPunct="1"/>
            <a:r>
              <a:rPr lang="sr-Latn-CS" altLang="sr-Latn-RS" smtClean="0"/>
              <a:t>USLOVNA REZERVA    		RU</a:t>
            </a:r>
            <a:endParaRPr lang="en-US" altLang="sr-Latn-RS" smtClean="0"/>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title"/>
          </p:nvPr>
        </p:nvSpPr>
        <p:spPr/>
        <p:txBody>
          <a:bodyPr/>
          <a:lstStyle/>
          <a:p>
            <a:pPr eaLnBrk="1" hangingPunct="1">
              <a:defRPr/>
            </a:pPr>
            <a:r>
              <a:rPr lang="sr-Latn-CS" altLang="sr-Latn-RS" smtClean="0"/>
              <a:t>UKUPNA REZERVA		UR</a:t>
            </a:r>
            <a:endParaRPr lang="en-US" altLang="sr-Latn-RS" smtClean="0"/>
          </a:p>
        </p:txBody>
      </p:sp>
      <p:sp>
        <p:nvSpPr>
          <p:cNvPr id="20483" name="Rectangle 3"/>
          <p:cNvSpPr>
            <a:spLocks noGrp="1" noChangeArrowheads="1" noTextEdit="1"/>
          </p:cNvSpPr>
          <p:nvPr>
            <p:ph type="clipArt" sz="half" idx="1"/>
          </p:nvPr>
        </p:nvSpPr>
        <p:spPr>
          <a:xfrm>
            <a:off x="1143000" y="1981200"/>
            <a:ext cx="3810000" cy="4114800"/>
          </a:xfrm>
        </p:spPr>
      </p:sp>
      <p:sp>
        <p:nvSpPr>
          <p:cNvPr id="20484" name="Rectangle 4"/>
          <p:cNvSpPr>
            <a:spLocks noGrp="1" noChangeArrowheads="1"/>
          </p:cNvSpPr>
          <p:nvPr>
            <p:ph type="body" sz="half" idx="2"/>
          </p:nvPr>
        </p:nvSpPr>
        <p:spPr/>
        <p:txBody>
          <a:bodyPr/>
          <a:lstStyle/>
          <a:p>
            <a:pPr lvl="1" eaLnBrk="1" hangingPunct="1">
              <a:buFont typeface="Wingdings" panose="05000000000000000000" pitchFamily="2" charset="2"/>
              <a:buNone/>
            </a:pPr>
            <a:r>
              <a:rPr lang="en-US" altLang="sr-Latn-RS" sz="2000" smtClean="0"/>
              <a:t>UR = TR - TA</a:t>
            </a:r>
          </a:p>
          <a:p>
            <a:pPr lvl="1" eaLnBrk="1" hangingPunct="1">
              <a:buFont typeface="Wingdings" panose="05000000000000000000" pitchFamily="2" charset="2"/>
              <a:buNone/>
            </a:pPr>
            <a:r>
              <a:rPr lang="en-US" altLang="sr-Latn-RS" sz="2000" smtClean="0"/>
              <a:t>UR = KZ – RZ </a:t>
            </a:r>
            <a:r>
              <a:rPr lang="en-US" altLang="sr-Latn-RS" sz="2000" smtClean="0">
                <a:cs typeface="Arial" panose="020B0604020202020204" pitchFamily="34" charset="0"/>
              </a:rPr>
              <a:t>≥ 0</a:t>
            </a:r>
          </a:p>
        </p:txBody>
      </p:sp>
      <p:sp>
        <p:nvSpPr>
          <p:cNvPr id="20485" name="Line 5"/>
          <p:cNvSpPr>
            <a:spLocks noChangeShapeType="1"/>
          </p:cNvSpPr>
          <p:nvPr/>
        </p:nvSpPr>
        <p:spPr bwMode="auto">
          <a:xfrm>
            <a:off x="1905000" y="2736850"/>
            <a:ext cx="0" cy="1828800"/>
          </a:xfrm>
          <a:prstGeom prst="line">
            <a:avLst/>
          </a:prstGeom>
          <a:noFill/>
          <a:ln w="76200" cmpd="tri">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86" name="Line 6"/>
          <p:cNvSpPr>
            <a:spLocks noChangeShapeType="1"/>
          </p:cNvSpPr>
          <p:nvPr/>
        </p:nvSpPr>
        <p:spPr bwMode="auto">
          <a:xfrm>
            <a:off x="4137025" y="2736850"/>
            <a:ext cx="0" cy="1828800"/>
          </a:xfrm>
          <a:prstGeom prst="line">
            <a:avLst/>
          </a:prstGeom>
          <a:noFill/>
          <a:ln w="76200" cmpd="tri">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87" name="Rectangle 7"/>
          <p:cNvSpPr>
            <a:spLocks noChangeArrowheads="1"/>
          </p:cNvSpPr>
          <p:nvPr/>
        </p:nvSpPr>
        <p:spPr bwMode="auto">
          <a:xfrm>
            <a:off x="1917700" y="3048000"/>
            <a:ext cx="838200" cy="76200"/>
          </a:xfrm>
          <a:prstGeom prst="rect">
            <a:avLst/>
          </a:prstGeom>
          <a:solidFill>
            <a:schemeClr val="hlink"/>
          </a:solidFill>
          <a:ln w="9525">
            <a:solidFill>
              <a:srgbClr val="66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sp>
        <p:nvSpPr>
          <p:cNvPr id="20488" name="Rectangle 8"/>
          <p:cNvSpPr>
            <a:spLocks noChangeArrowheads="1"/>
          </p:cNvSpPr>
          <p:nvPr/>
        </p:nvSpPr>
        <p:spPr bwMode="auto">
          <a:xfrm>
            <a:off x="2514600" y="3629025"/>
            <a:ext cx="838200" cy="762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sp>
        <p:nvSpPr>
          <p:cNvPr id="20489" name="Rectangle 9"/>
          <p:cNvSpPr>
            <a:spLocks noChangeArrowheads="1"/>
          </p:cNvSpPr>
          <p:nvPr/>
        </p:nvSpPr>
        <p:spPr bwMode="auto">
          <a:xfrm>
            <a:off x="3238500" y="4146550"/>
            <a:ext cx="8382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sp>
        <p:nvSpPr>
          <p:cNvPr id="20490" name="Line 10"/>
          <p:cNvSpPr>
            <a:spLocks noChangeShapeType="1"/>
          </p:cNvSpPr>
          <p:nvPr/>
        </p:nvSpPr>
        <p:spPr bwMode="auto">
          <a:xfrm>
            <a:off x="1347788" y="30480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91" name="Line 11"/>
          <p:cNvSpPr>
            <a:spLocks noChangeShapeType="1"/>
          </p:cNvSpPr>
          <p:nvPr/>
        </p:nvSpPr>
        <p:spPr bwMode="auto">
          <a:xfrm>
            <a:off x="4191000" y="38862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92" name="Line 12"/>
          <p:cNvSpPr>
            <a:spLocks noChangeShapeType="1"/>
          </p:cNvSpPr>
          <p:nvPr/>
        </p:nvSpPr>
        <p:spPr bwMode="auto">
          <a:xfrm>
            <a:off x="1066800" y="35814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93" name="Line 13"/>
          <p:cNvSpPr>
            <a:spLocks noChangeShapeType="1"/>
          </p:cNvSpPr>
          <p:nvPr/>
        </p:nvSpPr>
        <p:spPr bwMode="auto">
          <a:xfrm>
            <a:off x="914400" y="40386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94" name="Line 14"/>
          <p:cNvSpPr>
            <a:spLocks noChangeShapeType="1"/>
          </p:cNvSpPr>
          <p:nvPr/>
        </p:nvSpPr>
        <p:spPr bwMode="auto">
          <a:xfrm>
            <a:off x="4495800" y="34290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95" name="Text Box 15"/>
          <p:cNvSpPr txBox="1">
            <a:spLocks noChangeArrowheads="1"/>
          </p:cNvSpPr>
          <p:nvPr/>
        </p:nvSpPr>
        <p:spPr bwMode="auto">
          <a:xfrm>
            <a:off x="381000" y="4572000"/>
            <a:ext cx="1371600"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PRETHODNE AKTIVNOSTI</a:t>
            </a:r>
          </a:p>
          <a:p>
            <a:pPr eaLnBrk="1" hangingPunct="1">
              <a:spcBef>
                <a:spcPct val="50000"/>
              </a:spcBef>
              <a:buClrTx/>
              <a:buSzTx/>
              <a:buFontTx/>
              <a:buNone/>
            </a:pPr>
            <a:r>
              <a:rPr lang="en-US" altLang="sr-Latn-RS" sz="1400" b="1">
                <a:latin typeface="Times New Roman" panose="02020603050405020304" pitchFamily="18" charset="0"/>
              </a:rPr>
              <a:t>U RANOM PO</a:t>
            </a:r>
            <a:r>
              <a:rPr lang="sr-Latn-CS" altLang="sr-Latn-RS" sz="1400" b="1">
                <a:latin typeface="Times New Roman" panose="02020603050405020304" pitchFamily="18" charset="0"/>
              </a:rPr>
              <a:t>ČETKU</a:t>
            </a:r>
            <a:endParaRPr lang="en-US" altLang="sr-Latn-RS" sz="1400" b="1">
              <a:latin typeface="Times New Roman" panose="02020603050405020304" pitchFamily="18" charset="0"/>
            </a:endParaRPr>
          </a:p>
        </p:txBody>
      </p:sp>
      <p:sp>
        <p:nvSpPr>
          <p:cNvPr id="20496" name="Text Box 16"/>
          <p:cNvSpPr txBox="1">
            <a:spLocks noChangeArrowheads="1"/>
          </p:cNvSpPr>
          <p:nvPr/>
        </p:nvSpPr>
        <p:spPr bwMode="auto">
          <a:xfrm>
            <a:off x="3733800" y="2057400"/>
            <a:ext cx="1371600"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NAREDNE AKTIVNOSTI</a:t>
            </a:r>
            <a:endParaRPr lang="sr-Latn-CS" altLang="sr-Latn-RS" sz="1400" b="1">
              <a:latin typeface="Times New Roman" panose="02020603050405020304" pitchFamily="18" charset="0"/>
            </a:endParaRPr>
          </a:p>
          <a:p>
            <a:pPr eaLnBrk="1" hangingPunct="1">
              <a:spcBef>
                <a:spcPct val="50000"/>
              </a:spcBef>
              <a:buClrTx/>
              <a:buSzTx/>
              <a:buFontTx/>
              <a:buNone/>
            </a:pPr>
            <a:r>
              <a:rPr lang="sr-Latn-CS" altLang="sr-Latn-RS" sz="1400" b="1">
                <a:latin typeface="Times New Roman" panose="02020603050405020304" pitchFamily="18" charset="0"/>
              </a:rPr>
              <a:t>U KASNOM ZAVRŠETKU</a:t>
            </a:r>
            <a:endParaRPr lang="en-US" altLang="sr-Latn-RS" sz="1400" b="1">
              <a:latin typeface="Times New Roman" panose="02020603050405020304" pitchFamily="18" charset="0"/>
            </a:endParaRPr>
          </a:p>
        </p:txBody>
      </p:sp>
      <p:sp>
        <p:nvSpPr>
          <p:cNvPr id="20497" name="Text Box 17"/>
          <p:cNvSpPr txBox="1">
            <a:spLocks noChangeArrowheads="1"/>
          </p:cNvSpPr>
          <p:nvPr/>
        </p:nvSpPr>
        <p:spPr bwMode="auto">
          <a:xfrm>
            <a:off x="1981200" y="2286000"/>
            <a:ext cx="15240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POSMATRANA AKTIVNOST</a:t>
            </a:r>
          </a:p>
        </p:txBody>
      </p:sp>
      <p:sp>
        <p:nvSpPr>
          <p:cNvPr id="20498" name="Text Box 18"/>
          <p:cNvSpPr txBox="1">
            <a:spLocks noChangeArrowheads="1"/>
          </p:cNvSpPr>
          <p:nvPr/>
        </p:nvSpPr>
        <p:spPr bwMode="auto">
          <a:xfrm>
            <a:off x="1752600" y="28194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RP</a:t>
            </a:r>
          </a:p>
        </p:txBody>
      </p:sp>
      <p:sp>
        <p:nvSpPr>
          <p:cNvPr id="20499" name="Text Box 19"/>
          <p:cNvSpPr txBox="1">
            <a:spLocks noChangeArrowheads="1"/>
          </p:cNvSpPr>
          <p:nvPr/>
        </p:nvSpPr>
        <p:spPr bwMode="auto">
          <a:xfrm>
            <a:off x="2438400" y="28194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RZ</a:t>
            </a:r>
          </a:p>
        </p:txBody>
      </p:sp>
      <p:sp>
        <p:nvSpPr>
          <p:cNvPr id="20500" name="Text Box 20"/>
          <p:cNvSpPr txBox="1">
            <a:spLocks noChangeArrowheads="1"/>
          </p:cNvSpPr>
          <p:nvPr/>
        </p:nvSpPr>
        <p:spPr bwMode="auto">
          <a:xfrm>
            <a:off x="2984500" y="3895725"/>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KP</a:t>
            </a:r>
          </a:p>
        </p:txBody>
      </p:sp>
      <p:sp>
        <p:nvSpPr>
          <p:cNvPr id="20501" name="Text Box 21"/>
          <p:cNvSpPr txBox="1">
            <a:spLocks noChangeArrowheads="1"/>
          </p:cNvSpPr>
          <p:nvPr/>
        </p:nvSpPr>
        <p:spPr bwMode="auto">
          <a:xfrm>
            <a:off x="3810000" y="3895725"/>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KZ</a:t>
            </a:r>
          </a:p>
        </p:txBody>
      </p:sp>
      <p:sp>
        <p:nvSpPr>
          <p:cNvPr id="20502" name="Line 22"/>
          <p:cNvSpPr>
            <a:spLocks noChangeShapeType="1"/>
          </p:cNvSpPr>
          <p:nvPr/>
        </p:nvSpPr>
        <p:spPr bwMode="auto">
          <a:xfrm>
            <a:off x="2743200" y="3124200"/>
            <a:ext cx="13716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03" name="Text Box 23"/>
          <p:cNvSpPr txBox="1">
            <a:spLocks noChangeArrowheads="1"/>
          </p:cNvSpPr>
          <p:nvPr/>
        </p:nvSpPr>
        <p:spPr bwMode="auto">
          <a:xfrm>
            <a:off x="3124200" y="28194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UR</a:t>
            </a:r>
          </a:p>
        </p:txBody>
      </p:sp>
      <p:sp>
        <p:nvSpPr>
          <p:cNvPr id="20504" name="Text Box 24"/>
          <p:cNvSpPr txBox="1">
            <a:spLocks noChangeArrowheads="1"/>
          </p:cNvSpPr>
          <p:nvPr/>
        </p:nvSpPr>
        <p:spPr bwMode="auto">
          <a:xfrm>
            <a:off x="1990725" y="3076575"/>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TA</a:t>
            </a:r>
          </a:p>
        </p:txBody>
      </p:sp>
      <p:sp>
        <p:nvSpPr>
          <p:cNvPr id="20505" name="Line 25"/>
          <p:cNvSpPr>
            <a:spLocks noChangeShapeType="1"/>
          </p:cNvSpPr>
          <p:nvPr/>
        </p:nvSpPr>
        <p:spPr bwMode="auto">
          <a:xfrm>
            <a:off x="1905000" y="5105400"/>
            <a:ext cx="2209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06" name="Text Box 26"/>
          <p:cNvSpPr txBox="1">
            <a:spLocks noChangeArrowheads="1"/>
          </p:cNvSpPr>
          <p:nvPr/>
        </p:nvSpPr>
        <p:spPr bwMode="auto">
          <a:xfrm>
            <a:off x="2743200" y="47244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TR</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69314" name="Rectangle 2"/>
          <p:cNvSpPr>
            <a:spLocks noGrp="1" noChangeArrowheads="1"/>
          </p:cNvSpPr>
          <p:nvPr>
            <p:ph type="title"/>
          </p:nvPr>
        </p:nvSpPr>
        <p:spPr/>
        <p:txBody>
          <a:bodyPr/>
          <a:lstStyle/>
          <a:p>
            <a:pPr eaLnBrk="1" hangingPunct="1">
              <a:defRPr/>
            </a:pPr>
            <a:r>
              <a:rPr lang="sr-Latn-CS" altLang="sr-Latn-RS" smtClean="0"/>
              <a:t>SLOBODNA REZERVA		SR</a:t>
            </a:r>
            <a:endParaRPr lang="en-US" altLang="sr-Latn-RS" smtClean="0"/>
          </a:p>
        </p:txBody>
      </p:sp>
      <p:sp>
        <p:nvSpPr>
          <p:cNvPr id="21507" name="Rectangle 3"/>
          <p:cNvSpPr>
            <a:spLocks noGrp="1" noChangeArrowheads="1" noTextEdit="1"/>
          </p:cNvSpPr>
          <p:nvPr>
            <p:ph type="clipArt" sz="half" idx="1"/>
          </p:nvPr>
        </p:nvSpPr>
        <p:spPr>
          <a:xfrm>
            <a:off x="1143000" y="1981200"/>
            <a:ext cx="3810000" cy="4114800"/>
          </a:xfrm>
        </p:spPr>
      </p:sp>
      <p:sp>
        <p:nvSpPr>
          <p:cNvPr id="21508" name="Rectangle 4"/>
          <p:cNvSpPr>
            <a:spLocks noGrp="1" noChangeArrowheads="1"/>
          </p:cNvSpPr>
          <p:nvPr>
            <p:ph type="body" sz="half" idx="2"/>
          </p:nvPr>
        </p:nvSpPr>
        <p:spPr/>
        <p:txBody>
          <a:bodyPr/>
          <a:lstStyle/>
          <a:p>
            <a:pPr lvl="1" eaLnBrk="1" hangingPunct="1">
              <a:buFont typeface="Wingdings" panose="05000000000000000000" pitchFamily="2" charset="2"/>
              <a:buNone/>
            </a:pPr>
            <a:r>
              <a:rPr lang="sr-Latn-CS" altLang="sr-Latn-RS" sz="2000" smtClean="0"/>
              <a:t>S</a:t>
            </a:r>
            <a:r>
              <a:rPr lang="en-US" altLang="sr-Latn-RS" sz="2000" smtClean="0"/>
              <a:t>R = </a:t>
            </a:r>
            <a:r>
              <a:rPr lang="sr-Latn-CS" altLang="sr-Latn-RS" sz="2000" smtClean="0"/>
              <a:t>RRP(NA)</a:t>
            </a:r>
            <a:r>
              <a:rPr lang="en-US" altLang="sr-Latn-RS" sz="2000" smtClean="0"/>
              <a:t> – </a:t>
            </a:r>
            <a:r>
              <a:rPr lang="sr-Latn-CS" altLang="sr-Latn-RS" sz="2000" smtClean="0"/>
              <a:t>RZ </a:t>
            </a:r>
            <a:r>
              <a:rPr lang="en-US" altLang="sr-Latn-RS" sz="2000" smtClean="0">
                <a:cs typeface="Arial" panose="020B0604020202020204" pitchFamily="34" charset="0"/>
              </a:rPr>
              <a:t>≥ 0</a:t>
            </a:r>
            <a:endParaRPr lang="en-US" altLang="sr-Latn-RS" sz="2000" smtClean="0"/>
          </a:p>
          <a:p>
            <a:pPr lvl="1" eaLnBrk="1" hangingPunct="1">
              <a:buFont typeface="Wingdings" panose="05000000000000000000" pitchFamily="2" charset="2"/>
              <a:buNone/>
            </a:pPr>
            <a:r>
              <a:rPr lang="en-US" altLang="sr-Latn-RS" sz="2000" smtClean="0"/>
              <a:t>UR </a:t>
            </a:r>
            <a:r>
              <a:rPr lang="en-US" altLang="sr-Latn-RS" sz="2000" smtClean="0">
                <a:cs typeface="Arial" panose="020B0604020202020204" pitchFamily="34" charset="0"/>
              </a:rPr>
              <a:t>≥</a:t>
            </a:r>
            <a:r>
              <a:rPr lang="en-US" altLang="sr-Latn-RS" sz="2000" smtClean="0"/>
              <a:t> </a:t>
            </a:r>
            <a:r>
              <a:rPr lang="sr-Latn-CS" altLang="sr-Latn-RS" sz="2000" smtClean="0"/>
              <a:t>SR</a:t>
            </a:r>
          </a:p>
          <a:p>
            <a:pPr eaLnBrk="1" hangingPunct="1"/>
            <a:r>
              <a:rPr lang="sr-Latn-CS" altLang="sr-Latn-RS" sz="2000" smtClean="0">
                <a:cs typeface="Arial" panose="020B0604020202020204" pitchFamily="34" charset="0"/>
              </a:rPr>
              <a:t>postoji samo ako u događaj j ulaze dvije ili više aktivnosti</a:t>
            </a:r>
          </a:p>
        </p:txBody>
      </p:sp>
      <p:sp>
        <p:nvSpPr>
          <p:cNvPr id="21509" name="Line 5"/>
          <p:cNvSpPr>
            <a:spLocks noChangeShapeType="1"/>
          </p:cNvSpPr>
          <p:nvPr/>
        </p:nvSpPr>
        <p:spPr bwMode="auto">
          <a:xfrm>
            <a:off x="1905000" y="2736850"/>
            <a:ext cx="0" cy="1828800"/>
          </a:xfrm>
          <a:prstGeom prst="line">
            <a:avLst/>
          </a:prstGeom>
          <a:noFill/>
          <a:ln w="76200" cmpd="tri">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510" name="Line 6"/>
          <p:cNvSpPr>
            <a:spLocks noChangeShapeType="1"/>
          </p:cNvSpPr>
          <p:nvPr/>
        </p:nvSpPr>
        <p:spPr bwMode="auto">
          <a:xfrm>
            <a:off x="4137025" y="2736850"/>
            <a:ext cx="0" cy="1828800"/>
          </a:xfrm>
          <a:prstGeom prst="line">
            <a:avLst/>
          </a:prstGeom>
          <a:noFill/>
          <a:ln w="76200" cmpd="tri">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511" name="Rectangle 7"/>
          <p:cNvSpPr>
            <a:spLocks noChangeArrowheads="1"/>
          </p:cNvSpPr>
          <p:nvPr/>
        </p:nvSpPr>
        <p:spPr bwMode="auto">
          <a:xfrm>
            <a:off x="1917700" y="3048000"/>
            <a:ext cx="838200" cy="76200"/>
          </a:xfrm>
          <a:prstGeom prst="rect">
            <a:avLst/>
          </a:prstGeom>
          <a:solidFill>
            <a:schemeClr val="hlink"/>
          </a:solidFill>
          <a:ln w="9525">
            <a:solidFill>
              <a:srgbClr val="66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sp>
        <p:nvSpPr>
          <p:cNvPr id="21512" name="Rectangle 8"/>
          <p:cNvSpPr>
            <a:spLocks noChangeArrowheads="1"/>
          </p:cNvSpPr>
          <p:nvPr/>
        </p:nvSpPr>
        <p:spPr bwMode="auto">
          <a:xfrm>
            <a:off x="2667000" y="3743325"/>
            <a:ext cx="838200" cy="762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sp>
        <p:nvSpPr>
          <p:cNvPr id="21513" name="Rectangle 9"/>
          <p:cNvSpPr>
            <a:spLocks noChangeArrowheads="1"/>
          </p:cNvSpPr>
          <p:nvPr/>
        </p:nvSpPr>
        <p:spPr bwMode="auto">
          <a:xfrm>
            <a:off x="3238500" y="4146550"/>
            <a:ext cx="8382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sp>
        <p:nvSpPr>
          <p:cNvPr id="21514" name="Line 10"/>
          <p:cNvSpPr>
            <a:spLocks noChangeShapeType="1"/>
          </p:cNvSpPr>
          <p:nvPr/>
        </p:nvSpPr>
        <p:spPr bwMode="auto">
          <a:xfrm>
            <a:off x="1347788" y="30480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515" name="Line 11"/>
          <p:cNvSpPr>
            <a:spLocks noChangeShapeType="1"/>
          </p:cNvSpPr>
          <p:nvPr/>
        </p:nvSpPr>
        <p:spPr bwMode="auto">
          <a:xfrm>
            <a:off x="3543300" y="38862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516" name="Line 12"/>
          <p:cNvSpPr>
            <a:spLocks noChangeShapeType="1"/>
          </p:cNvSpPr>
          <p:nvPr/>
        </p:nvSpPr>
        <p:spPr bwMode="auto">
          <a:xfrm>
            <a:off x="1066800" y="35814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517" name="Line 13"/>
          <p:cNvSpPr>
            <a:spLocks noChangeShapeType="1"/>
          </p:cNvSpPr>
          <p:nvPr/>
        </p:nvSpPr>
        <p:spPr bwMode="auto">
          <a:xfrm>
            <a:off x="914400" y="40386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518" name="Line 14"/>
          <p:cNvSpPr>
            <a:spLocks noChangeShapeType="1"/>
          </p:cNvSpPr>
          <p:nvPr/>
        </p:nvSpPr>
        <p:spPr bwMode="auto">
          <a:xfrm>
            <a:off x="3810000" y="34290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519" name="Text Box 15"/>
          <p:cNvSpPr txBox="1">
            <a:spLocks noChangeArrowheads="1"/>
          </p:cNvSpPr>
          <p:nvPr/>
        </p:nvSpPr>
        <p:spPr bwMode="auto">
          <a:xfrm>
            <a:off x="381000" y="4572000"/>
            <a:ext cx="1371600"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PRETHODNE AKTIVNOSTI</a:t>
            </a:r>
          </a:p>
          <a:p>
            <a:pPr eaLnBrk="1" hangingPunct="1">
              <a:spcBef>
                <a:spcPct val="50000"/>
              </a:spcBef>
              <a:buClrTx/>
              <a:buSzTx/>
              <a:buFontTx/>
              <a:buNone/>
            </a:pPr>
            <a:r>
              <a:rPr lang="en-US" altLang="sr-Latn-RS" sz="1400" b="1">
                <a:latin typeface="Times New Roman" panose="02020603050405020304" pitchFamily="18" charset="0"/>
              </a:rPr>
              <a:t>U RANOM PO</a:t>
            </a:r>
            <a:r>
              <a:rPr lang="sr-Latn-CS" altLang="sr-Latn-RS" sz="1400" b="1">
                <a:latin typeface="Times New Roman" panose="02020603050405020304" pitchFamily="18" charset="0"/>
              </a:rPr>
              <a:t>ČETKU</a:t>
            </a:r>
            <a:endParaRPr lang="en-US" altLang="sr-Latn-RS" sz="1400" b="1">
              <a:latin typeface="Times New Roman" panose="02020603050405020304" pitchFamily="18" charset="0"/>
            </a:endParaRPr>
          </a:p>
        </p:txBody>
      </p:sp>
      <p:sp>
        <p:nvSpPr>
          <p:cNvPr id="21520" name="Text Box 16"/>
          <p:cNvSpPr txBox="1">
            <a:spLocks noChangeArrowheads="1"/>
          </p:cNvSpPr>
          <p:nvPr/>
        </p:nvSpPr>
        <p:spPr bwMode="auto">
          <a:xfrm>
            <a:off x="3429000" y="2057400"/>
            <a:ext cx="1676400"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NAREDNE AKTIVNOSTI</a:t>
            </a:r>
            <a:endParaRPr lang="sr-Latn-CS" altLang="sr-Latn-RS" sz="1400" b="1">
              <a:latin typeface="Times New Roman" panose="02020603050405020304" pitchFamily="18" charset="0"/>
            </a:endParaRPr>
          </a:p>
          <a:p>
            <a:pPr eaLnBrk="1" hangingPunct="1">
              <a:spcBef>
                <a:spcPct val="50000"/>
              </a:spcBef>
              <a:buClrTx/>
              <a:buSzTx/>
              <a:buFontTx/>
              <a:buNone/>
            </a:pPr>
            <a:r>
              <a:rPr lang="sr-Latn-CS" altLang="sr-Latn-RS" sz="1400" b="1">
                <a:latin typeface="Times New Roman" panose="02020603050405020304" pitchFamily="18" charset="0"/>
              </a:rPr>
              <a:t>U RANOM POČETKU</a:t>
            </a:r>
            <a:endParaRPr lang="en-US" altLang="sr-Latn-RS" sz="1400" b="1">
              <a:latin typeface="Times New Roman" panose="02020603050405020304" pitchFamily="18" charset="0"/>
            </a:endParaRPr>
          </a:p>
        </p:txBody>
      </p:sp>
      <p:sp>
        <p:nvSpPr>
          <p:cNvPr id="21521" name="Text Box 17"/>
          <p:cNvSpPr txBox="1">
            <a:spLocks noChangeArrowheads="1"/>
          </p:cNvSpPr>
          <p:nvPr/>
        </p:nvSpPr>
        <p:spPr bwMode="auto">
          <a:xfrm>
            <a:off x="1676400" y="2286000"/>
            <a:ext cx="16002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POSMATRANA AKTIVNOST</a:t>
            </a:r>
          </a:p>
        </p:txBody>
      </p:sp>
      <p:sp>
        <p:nvSpPr>
          <p:cNvPr id="21522" name="Text Box 18"/>
          <p:cNvSpPr txBox="1">
            <a:spLocks noChangeArrowheads="1"/>
          </p:cNvSpPr>
          <p:nvPr/>
        </p:nvSpPr>
        <p:spPr bwMode="auto">
          <a:xfrm>
            <a:off x="1752600" y="28194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RP</a:t>
            </a:r>
          </a:p>
        </p:txBody>
      </p:sp>
      <p:sp>
        <p:nvSpPr>
          <p:cNvPr id="21523" name="Text Box 19"/>
          <p:cNvSpPr txBox="1">
            <a:spLocks noChangeArrowheads="1"/>
          </p:cNvSpPr>
          <p:nvPr/>
        </p:nvSpPr>
        <p:spPr bwMode="auto">
          <a:xfrm>
            <a:off x="2438400" y="28194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RZ</a:t>
            </a:r>
          </a:p>
        </p:txBody>
      </p:sp>
      <p:sp>
        <p:nvSpPr>
          <p:cNvPr id="21524" name="Text Box 20"/>
          <p:cNvSpPr txBox="1">
            <a:spLocks noChangeArrowheads="1"/>
          </p:cNvSpPr>
          <p:nvPr/>
        </p:nvSpPr>
        <p:spPr bwMode="auto">
          <a:xfrm>
            <a:off x="2984500" y="3895725"/>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KP</a:t>
            </a:r>
          </a:p>
        </p:txBody>
      </p:sp>
      <p:sp>
        <p:nvSpPr>
          <p:cNvPr id="21525" name="Text Box 21"/>
          <p:cNvSpPr txBox="1">
            <a:spLocks noChangeArrowheads="1"/>
          </p:cNvSpPr>
          <p:nvPr/>
        </p:nvSpPr>
        <p:spPr bwMode="auto">
          <a:xfrm>
            <a:off x="3810000" y="3895725"/>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KZ</a:t>
            </a:r>
          </a:p>
        </p:txBody>
      </p:sp>
      <p:sp>
        <p:nvSpPr>
          <p:cNvPr id="21526" name="Line 22"/>
          <p:cNvSpPr>
            <a:spLocks noChangeShapeType="1"/>
          </p:cNvSpPr>
          <p:nvPr/>
        </p:nvSpPr>
        <p:spPr bwMode="auto">
          <a:xfrm>
            <a:off x="2743200" y="3124200"/>
            <a:ext cx="13716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527" name="Text Box 23"/>
          <p:cNvSpPr txBox="1">
            <a:spLocks noChangeArrowheads="1"/>
          </p:cNvSpPr>
          <p:nvPr/>
        </p:nvSpPr>
        <p:spPr bwMode="auto">
          <a:xfrm>
            <a:off x="3124200" y="28194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UR</a:t>
            </a:r>
          </a:p>
        </p:txBody>
      </p:sp>
      <p:sp>
        <p:nvSpPr>
          <p:cNvPr id="21528" name="Text Box 24"/>
          <p:cNvSpPr txBox="1">
            <a:spLocks noChangeArrowheads="1"/>
          </p:cNvSpPr>
          <p:nvPr/>
        </p:nvSpPr>
        <p:spPr bwMode="auto">
          <a:xfrm>
            <a:off x="1990725" y="3076575"/>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TA</a:t>
            </a:r>
          </a:p>
        </p:txBody>
      </p:sp>
      <p:sp>
        <p:nvSpPr>
          <p:cNvPr id="21529" name="Line 25"/>
          <p:cNvSpPr>
            <a:spLocks noChangeShapeType="1"/>
          </p:cNvSpPr>
          <p:nvPr/>
        </p:nvSpPr>
        <p:spPr bwMode="auto">
          <a:xfrm>
            <a:off x="1905000" y="5105400"/>
            <a:ext cx="2209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530" name="Text Box 26"/>
          <p:cNvSpPr txBox="1">
            <a:spLocks noChangeArrowheads="1"/>
          </p:cNvSpPr>
          <p:nvPr/>
        </p:nvSpPr>
        <p:spPr bwMode="auto">
          <a:xfrm>
            <a:off x="2743200" y="47244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TR</a:t>
            </a:r>
          </a:p>
        </p:txBody>
      </p:sp>
      <p:sp>
        <p:nvSpPr>
          <p:cNvPr id="21531" name="Line 27"/>
          <p:cNvSpPr>
            <a:spLocks noChangeShapeType="1"/>
          </p:cNvSpPr>
          <p:nvPr/>
        </p:nvSpPr>
        <p:spPr bwMode="auto">
          <a:xfrm>
            <a:off x="3514725" y="2787650"/>
            <a:ext cx="0" cy="1828800"/>
          </a:xfrm>
          <a:prstGeom prst="line">
            <a:avLst/>
          </a:prstGeom>
          <a:noFill/>
          <a:ln w="76200" cmpd="tri">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532" name="Line 28"/>
          <p:cNvSpPr>
            <a:spLocks noChangeShapeType="1"/>
          </p:cNvSpPr>
          <p:nvPr/>
        </p:nvSpPr>
        <p:spPr bwMode="auto">
          <a:xfrm>
            <a:off x="2743200" y="3276600"/>
            <a:ext cx="762000" cy="0"/>
          </a:xfrm>
          <a:prstGeom prst="line">
            <a:avLst/>
          </a:prstGeom>
          <a:noFill/>
          <a:ln w="28575">
            <a:solidFill>
              <a:srgbClr val="FFCC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533" name="Text Box 29"/>
          <p:cNvSpPr txBox="1">
            <a:spLocks noChangeArrowheads="1"/>
          </p:cNvSpPr>
          <p:nvPr/>
        </p:nvSpPr>
        <p:spPr bwMode="auto">
          <a:xfrm>
            <a:off x="2895600" y="32766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sr-Latn-CS" altLang="sr-Latn-RS" sz="1400" b="1">
                <a:latin typeface="Times New Roman" panose="02020603050405020304" pitchFamily="18" charset="0"/>
              </a:rPr>
              <a:t>S</a:t>
            </a:r>
            <a:r>
              <a:rPr lang="en-US" altLang="sr-Latn-RS" sz="1400" b="1">
                <a:latin typeface="Times New Roman" panose="02020603050405020304" pitchFamily="18" charset="0"/>
              </a:rPr>
              <a:t>R</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70338" name="Rectangle 2"/>
          <p:cNvSpPr>
            <a:spLocks noGrp="1" noChangeArrowheads="1"/>
          </p:cNvSpPr>
          <p:nvPr>
            <p:ph type="title"/>
          </p:nvPr>
        </p:nvSpPr>
        <p:spPr/>
        <p:txBody>
          <a:bodyPr/>
          <a:lstStyle/>
          <a:p>
            <a:pPr eaLnBrk="1" hangingPunct="1">
              <a:defRPr/>
            </a:pPr>
            <a:r>
              <a:rPr lang="sr-Latn-CS" altLang="sr-Latn-RS" smtClean="0"/>
              <a:t>NEZAVISNA REZERVA		NR</a:t>
            </a:r>
            <a:endParaRPr lang="en-US" altLang="sr-Latn-RS" smtClean="0"/>
          </a:p>
        </p:txBody>
      </p:sp>
      <p:sp>
        <p:nvSpPr>
          <p:cNvPr id="22531" name="Rectangle 4"/>
          <p:cNvSpPr>
            <a:spLocks noGrp="1" noChangeArrowheads="1"/>
          </p:cNvSpPr>
          <p:nvPr>
            <p:ph type="body" sz="half" idx="2"/>
          </p:nvPr>
        </p:nvSpPr>
        <p:spPr/>
        <p:txBody>
          <a:bodyPr/>
          <a:lstStyle/>
          <a:p>
            <a:pPr eaLnBrk="1" hangingPunct="1">
              <a:buFont typeface="Wingdings" panose="05000000000000000000" pitchFamily="2" charset="2"/>
              <a:buNone/>
            </a:pPr>
            <a:r>
              <a:rPr lang="sr-Latn-CS" altLang="sr-Latn-RS" sz="2000" smtClean="0"/>
              <a:t>N</a:t>
            </a:r>
            <a:r>
              <a:rPr lang="en-US" altLang="sr-Latn-RS" sz="2000" smtClean="0"/>
              <a:t>R = </a:t>
            </a:r>
            <a:r>
              <a:rPr lang="sr-Latn-CS" altLang="sr-Latn-RS" sz="2000" smtClean="0"/>
              <a:t>RRP(NA)</a:t>
            </a:r>
            <a:r>
              <a:rPr lang="en-US" altLang="sr-Latn-RS" sz="2000" smtClean="0"/>
              <a:t> – </a:t>
            </a:r>
            <a:r>
              <a:rPr lang="sr-Latn-CS" altLang="sr-Latn-RS" sz="2000" smtClean="0"/>
              <a:t>KKZ(PA) -TA</a:t>
            </a:r>
          </a:p>
          <a:p>
            <a:pPr lvl="1" eaLnBrk="1" hangingPunct="1">
              <a:buFont typeface="Wingdings" panose="05000000000000000000" pitchFamily="2" charset="2"/>
              <a:buNone/>
            </a:pPr>
            <a:r>
              <a:rPr lang="sr-Latn-CS" altLang="sr-Latn-RS" sz="2000" smtClean="0"/>
              <a:t> </a:t>
            </a:r>
            <a:r>
              <a:rPr lang="en-US" altLang="sr-Latn-RS" sz="2000" smtClean="0"/>
              <a:t>UR </a:t>
            </a:r>
            <a:r>
              <a:rPr lang="en-US" altLang="sr-Latn-RS" sz="2000" smtClean="0">
                <a:cs typeface="Arial" panose="020B0604020202020204" pitchFamily="34" charset="0"/>
              </a:rPr>
              <a:t>≥</a:t>
            </a:r>
            <a:r>
              <a:rPr lang="en-US" altLang="sr-Latn-RS" sz="2000" smtClean="0"/>
              <a:t> N</a:t>
            </a:r>
            <a:r>
              <a:rPr lang="sr-Latn-CS" altLang="sr-Latn-RS" sz="2000" smtClean="0"/>
              <a:t>R</a:t>
            </a:r>
          </a:p>
          <a:p>
            <a:pPr eaLnBrk="1" hangingPunct="1"/>
            <a:r>
              <a:rPr lang="sr-Latn-CS" altLang="sr-Latn-RS" sz="2000" smtClean="0">
                <a:cs typeface="Arial" panose="020B0604020202020204" pitchFamily="34" charset="0"/>
              </a:rPr>
              <a:t>može se pojaviti na nekritičnoj aktivnnosti samo ako je slobodna rezerva </a:t>
            </a:r>
            <a:r>
              <a:rPr lang="en-US" altLang="sr-Latn-RS" sz="2000" smtClean="0">
                <a:cs typeface="Arial" panose="020B0604020202020204" pitchFamily="34" charset="0"/>
              </a:rPr>
              <a:t>&gt;0</a:t>
            </a:r>
            <a:endParaRPr lang="sr-Latn-CS" altLang="sr-Latn-RS" sz="2000" smtClean="0">
              <a:cs typeface="Arial" panose="020B0604020202020204" pitchFamily="34" charset="0"/>
            </a:endParaRPr>
          </a:p>
        </p:txBody>
      </p:sp>
      <p:sp>
        <p:nvSpPr>
          <p:cNvPr id="22532" name="Line 5"/>
          <p:cNvSpPr>
            <a:spLocks noChangeShapeType="1"/>
          </p:cNvSpPr>
          <p:nvPr/>
        </p:nvSpPr>
        <p:spPr bwMode="auto">
          <a:xfrm>
            <a:off x="1905000" y="2736850"/>
            <a:ext cx="0" cy="1828800"/>
          </a:xfrm>
          <a:prstGeom prst="line">
            <a:avLst/>
          </a:prstGeom>
          <a:noFill/>
          <a:ln w="76200" cmpd="tri">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2533" name="Line 6"/>
          <p:cNvSpPr>
            <a:spLocks noChangeShapeType="1"/>
          </p:cNvSpPr>
          <p:nvPr/>
        </p:nvSpPr>
        <p:spPr bwMode="auto">
          <a:xfrm>
            <a:off x="4137025" y="2736850"/>
            <a:ext cx="0" cy="1828800"/>
          </a:xfrm>
          <a:prstGeom prst="line">
            <a:avLst/>
          </a:prstGeom>
          <a:noFill/>
          <a:ln w="76200" cmpd="tri">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2534" name="Rectangle 7"/>
          <p:cNvSpPr>
            <a:spLocks noChangeArrowheads="1"/>
          </p:cNvSpPr>
          <p:nvPr/>
        </p:nvSpPr>
        <p:spPr bwMode="auto">
          <a:xfrm>
            <a:off x="1917700" y="3048000"/>
            <a:ext cx="838200" cy="76200"/>
          </a:xfrm>
          <a:prstGeom prst="rect">
            <a:avLst/>
          </a:prstGeom>
          <a:solidFill>
            <a:schemeClr val="hlink"/>
          </a:solidFill>
          <a:ln w="9525">
            <a:solidFill>
              <a:srgbClr val="66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sp>
        <p:nvSpPr>
          <p:cNvPr id="22535" name="Rectangle 8"/>
          <p:cNvSpPr>
            <a:spLocks noChangeArrowheads="1"/>
          </p:cNvSpPr>
          <p:nvPr/>
        </p:nvSpPr>
        <p:spPr bwMode="auto">
          <a:xfrm>
            <a:off x="2184400" y="3743325"/>
            <a:ext cx="838200" cy="762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sp>
        <p:nvSpPr>
          <p:cNvPr id="22536" name="Line 10"/>
          <p:cNvSpPr>
            <a:spLocks noChangeShapeType="1"/>
          </p:cNvSpPr>
          <p:nvPr/>
        </p:nvSpPr>
        <p:spPr bwMode="auto">
          <a:xfrm>
            <a:off x="1447800" y="30480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2537" name="Line 11"/>
          <p:cNvSpPr>
            <a:spLocks noChangeShapeType="1"/>
          </p:cNvSpPr>
          <p:nvPr/>
        </p:nvSpPr>
        <p:spPr bwMode="auto">
          <a:xfrm>
            <a:off x="3543300" y="38862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2538" name="Line 12"/>
          <p:cNvSpPr>
            <a:spLocks noChangeShapeType="1"/>
          </p:cNvSpPr>
          <p:nvPr/>
        </p:nvSpPr>
        <p:spPr bwMode="auto">
          <a:xfrm>
            <a:off x="1600200" y="35814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2539" name="Line 13"/>
          <p:cNvSpPr>
            <a:spLocks noChangeShapeType="1"/>
          </p:cNvSpPr>
          <p:nvPr/>
        </p:nvSpPr>
        <p:spPr bwMode="auto">
          <a:xfrm>
            <a:off x="1371600" y="40386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2540" name="Line 14"/>
          <p:cNvSpPr>
            <a:spLocks noChangeShapeType="1"/>
          </p:cNvSpPr>
          <p:nvPr/>
        </p:nvSpPr>
        <p:spPr bwMode="auto">
          <a:xfrm>
            <a:off x="3810000" y="34290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2541" name="Text Box 15"/>
          <p:cNvSpPr txBox="1">
            <a:spLocks noChangeArrowheads="1"/>
          </p:cNvSpPr>
          <p:nvPr/>
        </p:nvSpPr>
        <p:spPr bwMode="auto">
          <a:xfrm>
            <a:off x="381000" y="4572000"/>
            <a:ext cx="1371600"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PRETHODNE AKTIVNOSTI</a:t>
            </a:r>
          </a:p>
          <a:p>
            <a:pPr eaLnBrk="1" hangingPunct="1">
              <a:spcBef>
                <a:spcPct val="50000"/>
              </a:spcBef>
              <a:buClrTx/>
              <a:buSzTx/>
              <a:buFontTx/>
              <a:buNone/>
            </a:pPr>
            <a:r>
              <a:rPr lang="en-US" altLang="sr-Latn-RS" sz="1400" b="1">
                <a:latin typeface="Times New Roman" panose="02020603050405020304" pitchFamily="18" charset="0"/>
              </a:rPr>
              <a:t>U </a:t>
            </a:r>
            <a:r>
              <a:rPr lang="sr-Latn-CS" altLang="sr-Latn-RS" sz="1400" b="1">
                <a:latin typeface="Times New Roman" panose="02020603050405020304" pitchFamily="18" charset="0"/>
              </a:rPr>
              <a:t>KASNOM</a:t>
            </a:r>
            <a:r>
              <a:rPr lang="en-US" altLang="sr-Latn-RS" sz="1400" b="1">
                <a:latin typeface="Times New Roman" panose="02020603050405020304" pitchFamily="18" charset="0"/>
              </a:rPr>
              <a:t> </a:t>
            </a:r>
            <a:r>
              <a:rPr lang="sr-Latn-CS" altLang="sr-Latn-RS" sz="1400" b="1">
                <a:latin typeface="Times New Roman" panose="02020603050405020304" pitchFamily="18" charset="0"/>
              </a:rPr>
              <a:t>ZAVRŠETKU</a:t>
            </a:r>
            <a:endParaRPr lang="en-US" altLang="sr-Latn-RS" sz="1400" b="1">
              <a:latin typeface="Times New Roman" panose="02020603050405020304" pitchFamily="18" charset="0"/>
            </a:endParaRPr>
          </a:p>
        </p:txBody>
      </p:sp>
      <p:sp>
        <p:nvSpPr>
          <p:cNvPr id="22542" name="Text Box 16"/>
          <p:cNvSpPr txBox="1">
            <a:spLocks noChangeArrowheads="1"/>
          </p:cNvSpPr>
          <p:nvPr/>
        </p:nvSpPr>
        <p:spPr bwMode="auto">
          <a:xfrm>
            <a:off x="3429000" y="2057400"/>
            <a:ext cx="1676400"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NAREDNE AKTIVNOSTI</a:t>
            </a:r>
            <a:endParaRPr lang="sr-Latn-CS" altLang="sr-Latn-RS" sz="1400" b="1">
              <a:latin typeface="Times New Roman" panose="02020603050405020304" pitchFamily="18" charset="0"/>
            </a:endParaRPr>
          </a:p>
          <a:p>
            <a:pPr eaLnBrk="1" hangingPunct="1">
              <a:spcBef>
                <a:spcPct val="50000"/>
              </a:spcBef>
              <a:buClrTx/>
              <a:buSzTx/>
              <a:buFontTx/>
              <a:buNone/>
            </a:pPr>
            <a:r>
              <a:rPr lang="sr-Latn-CS" altLang="sr-Latn-RS" sz="1400" b="1">
                <a:latin typeface="Times New Roman" panose="02020603050405020304" pitchFamily="18" charset="0"/>
              </a:rPr>
              <a:t>U RANOM POČETKU</a:t>
            </a:r>
            <a:endParaRPr lang="en-US" altLang="sr-Latn-RS" sz="1400" b="1">
              <a:latin typeface="Times New Roman" panose="02020603050405020304" pitchFamily="18" charset="0"/>
            </a:endParaRPr>
          </a:p>
        </p:txBody>
      </p:sp>
      <p:sp>
        <p:nvSpPr>
          <p:cNvPr id="22543" name="Text Box 17"/>
          <p:cNvSpPr txBox="1">
            <a:spLocks noChangeArrowheads="1"/>
          </p:cNvSpPr>
          <p:nvPr/>
        </p:nvSpPr>
        <p:spPr bwMode="auto">
          <a:xfrm>
            <a:off x="1828800" y="2286000"/>
            <a:ext cx="16002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POSMATRANA AKTIVNOST</a:t>
            </a:r>
          </a:p>
        </p:txBody>
      </p:sp>
      <p:sp>
        <p:nvSpPr>
          <p:cNvPr id="22544" name="Text Box 18"/>
          <p:cNvSpPr txBox="1">
            <a:spLocks noChangeArrowheads="1"/>
          </p:cNvSpPr>
          <p:nvPr/>
        </p:nvSpPr>
        <p:spPr bwMode="auto">
          <a:xfrm>
            <a:off x="1752600" y="28194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RP</a:t>
            </a:r>
          </a:p>
        </p:txBody>
      </p:sp>
      <p:sp>
        <p:nvSpPr>
          <p:cNvPr id="22545" name="Text Box 19"/>
          <p:cNvSpPr txBox="1">
            <a:spLocks noChangeArrowheads="1"/>
          </p:cNvSpPr>
          <p:nvPr/>
        </p:nvSpPr>
        <p:spPr bwMode="auto">
          <a:xfrm>
            <a:off x="2438400" y="28194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RZ</a:t>
            </a:r>
          </a:p>
        </p:txBody>
      </p:sp>
      <p:sp>
        <p:nvSpPr>
          <p:cNvPr id="22546" name="Text Box 20"/>
          <p:cNvSpPr txBox="1">
            <a:spLocks noChangeArrowheads="1"/>
          </p:cNvSpPr>
          <p:nvPr/>
        </p:nvSpPr>
        <p:spPr bwMode="auto">
          <a:xfrm>
            <a:off x="3098800" y="3908425"/>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KP</a:t>
            </a:r>
          </a:p>
        </p:txBody>
      </p:sp>
      <p:sp>
        <p:nvSpPr>
          <p:cNvPr id="22547" name="Text Box 21"/>
          <p:cNvSpPr txBox="1">
            <a:spLocks noChangeArrowheads="1"/>
          </p:cNvSpPr>
          <p:nvPr/>
        </p:nvSpPr>
        <p:spPr bwMode="auto">
          <a:xfrm>
            <a:off x="3810000" y="3895725"/>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KZ</a:t>
            </a:r>
          </a:p>
        </p:txBody>
      </p:sp>
      <p:sp>
        <p:nvSpPr>
          <p:cNvPr id="22548" name="Line 22"/>
          <p:cNvSpPr>
            <a:spLocks noChangeShapeType="1"/>
          </p:cNvSpPr>
          <p:nvPr/>
        </p:nvSpPr>
        <p:spPr bwMode="auto">
          <a:xfrm>
            <a:off x="2743200" y="3124200"/>
            <a:ext cx="13716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2549" name="Text Box 23"/>
          <p:cNvSpPr txBox="1">
            <a:spLocks noChangeArrowheads="1"/>
          </p:cNvSpPr>
          <p:nvPr/>
        </p:nvSpPr>
        <p:spPr bwMode="auto">
          <a:xfrm>
            <a:off x="3124200" y="28194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UR</a:t>
            </a:r>
          </a:p>
        </p:txBody>
      </p:sp>
      <p:sp>
        <p:nvSpPr>
          <p:cNvPr id="22550" name="Text Box 24"/>
          <p:cNvSpPr txBox="1">
            <a:spLocks noChangeArrowheads="1"/>
          </p:cNvSpPr>
          <p:nvPr/>
        </p:nvSpPr>
        <p:spPr bwMode="auto">
          <a:xfrm>
            <a:off x="1990725" y="3076575"/>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TA</a:t>
            </a:r>
          </a:p>
        </p:txBody>
      </p:sp>
      <p:sp>
        <p:nvSpPr>
          <p:cNvPr id="22551" name="Line 25"/>
          <p:cNvSpPr>
            <a:spLocks noChangeShapeType="1"/>
          </p:cNvSpPr>
          <p:nvPr/>
        </p:nvSpPr>
        <p:spPr bwMode="auto">
          <a:xfrm>
            <a:off x="1905000" y="5105400"/>
            <a:ext cx="2209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2552" name="Text Box 26"/>
          <p:cNvSpPr txBox="1">
            <a:spLocks noChangeArrowheads="1"/>
          </p:cNvSpPr>
          <p:nvPr/>
        </p:nvSpPr>
        <p:spPr bwMode="auto">
          <a:xfrm>
            <a:off x="2743200" y="47244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TR</a:t>
            </a:r>
          </a:p>
        </p:txBody>
      </p:sp>
      <p:sp>
        <p:nvSpPr>
          <p:cNvPr id="22553" name="Line 27"/>
          <p:cNvSpPr>
            <a:spLocks noChangeShapeType="1"/>
          </p:cNvSpPr>
          <p:nvPr/>
        </p:nvSpPr>
        <p:spPr bwMode="auto">
          <a:xfrm>
            <a:off x="3514725" y="2787650"/>
            <a:ext cx="0" cy="1828800"/>
          </a:xfrm>
          <a:prstGeom prst="line">
            <a:avLst/>
          </a:prstGeom>
          <a:noFill/>
          <a:ln w="76200" cmpd="tri">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2554" name="Line 28"/>
          <p:cNvSpPr>
            <a:spLocks noChangeShapeType="1"/>
          </p:cNvSpPr>
          <p:nvPr/>
        </p:nvSpPr>
        <p:spPr bwMode="auto">
          <a:xfrm>
            <a:off x="2743200" y="3276600"/>
            <a:ext cx="762000" cy="0"/>
          </a:xfrm>
          <a:prstGeom prst="line">
            <a:avLst/>
          </a:prstGeom>
          <a:noFill/>
          <a:ln w="28575">
            <a:solidFill>
              <a:srgbClr val="FFCC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2555" name="Text Box 29"/>
          <p:cNvSpPr txBox="1">
            <a:spLocks noChangeArrowheads="1"/>
          </p:cNvSpPr>
          <p:nvPr/>
        </p:nvSpPr>
        <p:spPr bwMode="auto">
          <a:xfrm>
            <a:off x="2895600" y="32766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sr-Latn-CS" altLang="sr-Latn-RS" sz="1400" b="1">
                <a:latin typeface="Times New Roman" panose="02020603050405020304" pitchFamily="18" charset="0"/>
              </a:rPr>
              <a:t>S</a:t>
            </a:r>
            <a:r>
              <a:rPr lang="en-US" altLang="sr-Latn-RS" sz="1400" b="1">
                <a:latin typeface="Times New Roman" panose="02020603050405020304" pitchFamily="18" charset="0"/>
              </a:rPr>
              <a:t>R</a:t>
            </a:r>
          </a:p>
        </p:txBody>
      </p:sp>
      <p:sp>
        <p:nvSpPr>
          <p:cNvPr id="22556" name="Line 30"/>
          <p:cNvSpPr>
            <a:spLocks noChangeShapeType="1"/>
          </p:cNvSpPr>
          <p:nvPr/>
        </p:nvSpPr>
        <p:spPr bwMode="auto">
          <a:xfrm>
            <a:off x="2168525" y="2711450"/>
            <a:ext cx="0" cy="1828800"/>
          </a:xfrm>
          <a:prstGeom prst="line">
            <a:avLst/>
          </a:prstGeom>
          <a:noFill/>
          <a:ln w="76200" cmpd="tri">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2557" name="Line 31"/>
          <p:cNvSpPr>
            <a:spLocks noChangeShapeType="1"/>
          </p:cNvSpPr>
          <p:nvPr/>
        </p:nvSpPr>
        <p:spPr bwMode="auto">
          <a:xfrm>
            <a:off x="3048000" y="3733800"/>
            <a:ext cx="457200" cy="0"/>
          </a:xfrm>
          <a:prstGeom prst="line">
            <a:avLst/>
          </a:prstGeom>
          <a:noFill/>
          <a:ln w="38100">
            <a:solidFill>
              <a:srgbClr val="FF00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2558" name="Text Box 32"/>
          <p:cNvSpPr txBox="1">
            <a:spLocks noChangeArrowheads="1"/>
          </p:cNvSpPr>
          <p:nvPr/>
        </p:nvSpPr>
        <p:spPr bwMode="auto">
          <a:xfrm>
            <a:off x="3048000" y="34925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sr-Latn-CS" altLang="sr-Latn-RS" sz="1400" b="1">
                <a:latin typeface="Times New Roman" panose="02020603050405020304" pitchFamily="18" charset="0"/>
              </a:rPr>
              <a:t>N</a:t>
            </a:r>
            <a:r>
              <a:rPr lang="en-US" altLang="sr-Latn-RS" sz="1400" b="1">
                <a:latin typeface="Times New Roman" panose="02020603050405020304" pitchFamily="18" charset="0"/>
              </a:rPr>
              <a:t>R</a:t>
            </a:r>
          </a:p>
        </p:txBody>
      </p:sp>
      <p:sp>
        <p:nvSpPr>
          <p:cNvPr id="22559" name="Rectangle 33"/>
          <p:cNvSpPr>
            <a:spLocks noChangeArrowheads="1"/>
          </p:cNvSpPr>
          <p:nvPr/>
        </p:nvSpPr>
        <p:spPr bwMode="auto">
          <a:xfrm>
            <a:off x="3238500" y="4146550"/>
            <a:ext cx="8382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sr-Latn-CS" altLang="sr-Latn-RS" smtClean="0"/>
              <a:t>TEHNIKA RADA KOD PLANIRANJA</a:t>
            </a:r>
            <a:endParaRPr lang="en-GB" altLang="sr-Latn-RS" smtClean="0"/>
          </a:p>
        </p:txBody>
      </p:sp>
      <p:sp>
        <p:nvSpPr>
          <p:cNvPr id="5123" name="Rectangle 3"/>
          <p:cNvSpPr>
            <a:spLocks noGrp="1" noChangeArrowheads="1"/>
          </p:cNvSpPr>
          <p:nvPr>
            <p:ph idx="1"/>
          </p:nvPr>
        </p:nvSpPr>
        <p:spPr/>
        <p:txBody>
          <a:bodyPr/>
          <a:lstStyle/>
          <a:p>
            <a:pPr eaLnBrk="1" hangingPunct="1"/>
            <a:r>
              <a:rPr lang="sr-Latn-CS" altLang="sr-Latn-RS" smtClean="0"/>
              <a:t>KORACI</a:t>
            </a:r>
          </a:p>
          <a:p>
            <a:pPr lvl="1" eaLnBrk="1" hangingPunct="1"/>
            <a:r>
              <a:rPr lang="sr-Latn-CS" altLang="sr-Latn-RS" smtClean="0"/>
              <a:t>izrada statičkih planova (materijala, radne snage, mehanizacije...) na osnovu prethodno urađenih analiza cijena</a:t>
            </a:r>
          </a:p>
          <a:p>
            <a:pPr lvl="1" eaLnBrk="1" hangingPunct="1"/>
            <a:r>
              <a:rPr lang="sr-Latn-CS" altLang="sr-Latn-RS" smtClean="0"/>
              <a:t>proračun trajanja radova</a:t>
            </a:r>
          </a:p>
          <a:p>
            <a:pPr lvl="1" eaLnBrk="1" hangingPunct="1"/>
            <a:r>
              <a:rPr lang="sr-Latn-CS" altLang="sr-Latn-RS" smtClean="0"/>
              <a:t>utvrđivanje redosleda izvršenja radova</a:t>
            </a:r>
          </a:p>
          <a:p>
            <a:pPr lvl="1" eaLnBrk="1" hangingPunct="1"/>
            <a:r>
              <a:rPr lang="sr-Latn-CS" altLang="sr-Latn-RS" smtClean="0"/>
              <a:t>izrada dinamičkih planova (izvršenja radova , radne snage, materijala, mehanizacije...)</a:t>
            </a:r>
            <a:endParaRPr lang="en-GB" altLang="sr-Latn-RS" smtClean="0"/>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71362" name="Rectangle 2"/>
          <p:cNvSpPr>
            <a:spLocks noGrp="1" noChangeArrowheads="1"/>
          </p:cNvSpPr>
          <p:nvPr>
            <p:ph type="title"/>
          </p:nvPr>
        </p:nvSpPr>
        <p:spPr/>
        <p:txBody>
          <a:bodyPr/>
          <a:lstStyle/>
          <a:p>
            <a:pPr eaLnBrk="1" hangingPunct="1">
              <a:defRPr/>
            </a:pPr>
            <a:r>
              <a:rPr lang="en-US" altLang="sr-Latn-RS" smtClean="0"/>
              <a:t>USLOVNA </a:t>
            </a:r>
            <a:r>
              <a:rPr lang="sr-Latn-CS" altLang="sr-Latn-RS" smtClean="0"/>
              <a:t>REZERVA		R</a:t>
            </a:r>
            <a:r>
              <a:rPr lang="en-US" altLang="sr-Latn-RS" smtClean="0"/>
              <a:t>U</a:t>
            </a:r>
          </a:p>
        </p:txBody>
      </p:sp>
      <p:sp>
        <p:nvSpPr>
          <p:cNvPr id="23555" name="Rectangle 3"/>
          <p:cNvSpPr>
            <a:spLocks noGrp="1" noChangeArrowheads="1"/>
          </p:cNvSpPr>
          <p:nvPr>
            <p:ph type="body" sz="half" idx="2"/>
          </p:nvPr>
        </p:nvSpPr>
        <p:spPr/>
        <p:txBody>
          <a:bodyPr/>
          <a:lstStyle/>
          <a:p>
            <a:pPr eaLnBrk="1" hangingPunct="1">
              <a:buFont typeface="Wingdings" panose="05000000000000000000" pitchFamily="2" charset="2"/>
              <a:buNone/>
            </a:pPr>
            <a:r>
              <a:rPr lang="en-US" altLang="sr-Latn-RS" sz="2000" smtClean="0"/>
              <a:t>RU = KT – RT</a:t>
            </a:r>
          </a:p>
          <a:p>
            <a:pPr eaLnBrk="1" hangingPunct="1"/>
            <a:r>
              <a:rPr lang="en-US" altLang="sr-Latn-RS" sz="2000" smtClean="0">
                <a:cs typeface="Arial" panose="020B0604020202020204" pitchFamily="34" charset="0"/>
              </a:rPr>
              <a:t>rezerva vezana za po</a:t>
            </a:r>
            <a:r>
              <a:rPr lang="sr-Latn-CS" altLang="sr-Latn-RS" sz="2000" smtClean="0">
                <a:cs typeface="Arial" panose="020B0604020202020204" pitchFamily="34" charset="0"/>
              </a:rPr>
              <a:t>č</a:t>
            </a:r>
            <a:r>
              <a:rPr lang="en-US" altLang="sr-Latn-RS" sz="2000" smtClean="0">
                <a:cs typeface="Arial" panose="020B0604020202020204" pitchFamily="34" charset="0"/>
              </a:rPr>
              <a:t>etni </a:t>
            </a:r>
            <a:r>
              <a:rPr lang="sr-Latn-CS" altLang="sr-Latn-RS" sz="2000" smtClean="0">
                <a:cs typeface="Arial" panose="020B0604020202020204" pitchFamily="34" charset="0"/>
              </a:rPr>
              <a:t>(RUP) </a:t>
            </a:r>
            <a:r>
              <a:rPr lang="en-US" altLang="sr-Latn-RS" sz="2000" smtClean="0">
                <a:cs typeface="Arial" panose="020B0604020202020204" pitchFamily="34" charset="0"/>
              </a:rPr>
              <a:t>i </a:t>
            </a:r>
            <a:r>
              <a:rPr lang="sr-Latn-CS" altLang="sr-Latn-RS" sz="2000" smtClean="0">
                <a:cs typeface="Arial" panose="020B0604020202020204" pitchFamily="34" charset="0"/>
              </a:rPr>
              <a:t>z</a:t>
            </a:r>
            <a:r>
              <a:rPr lang="en-US" altLang="sr-Latn-RS" sz="2000" smtClean="0">
                <a:cs typeface="Arial" panose="020B0604020202020204" pitchFamily="34" charset="0"/>
              </a:rPr>
              <a:t>avr</a:t>
            </a:r>
            <a:r>
              <a:rPr lang="sr-Latn-CS" altLang="sr-Latn-RS" sz="2000" smtClean="0">
                <a:cs typeface="Arial" panose="020B0604020202020204" pitchFamily="34" charset="0"/>
              </a:rPr>
              <a:t>š</a:t>
            </a:r>
            <a:r>
              <a:rPr lang="en-US" altLang="sr-Latn-RS" sz="2000" smtClean="0">
                <a:cs typeface="Arial" panose="020B0604020202020204" pitchFamily="34" charset="0"/>
              </a:rPr>
              <a:t>ni </a:t>
            </a:r>
            <a:r>
              <a:rPr lang="sr-Latn-CS" altLang="sr-Latn-RS" sz="2000" smtClean="0">
                <a:cs typeface="Arial" panose="020B0604020202020204" pitchFamily="34" charset="0"/>
              </a:rPr>
              <a:t>(RUZ) </a:t>
            </a:r>
            <a:r>
              <a:rPr lang="en-US" altLang="sr-Latn-RS" sz="2000" smtClean="0">
                <a:cs typeface="Arial" panose="020B0604020202020204" pitchFamily="34" charset="0"/>
              </a:rPr>
              <a:t>doga</a:t>
            </a:r>
            <a:r>
              <a:rPr lang="sr-Latn-CS" altLang="sr-Latn-RS" sz="2000" smtClean="0">
                <a:cs typeface="Arial" panose="020B0604020202020204" pitchFamily="34" charset="0"/>
              </a:rPr>
              <a:t>đa</a:t>
            </a:r>
            <a:r>
              <a:rPr lang="en-US" altLang="sr-Latn-RS" sz="2000" smtClean="0">
                <a:cs typeface="Arial" panose="020B0604020202020204" pitchFamily="34" charset="0"/>
              </a:rPr>
              <a:t>j projekta</a:t>
            </a:r>
            <a:r>
              <a:rPr lang="sr-Latn-CS" altLang="sr-Latn-RS" sz="2000" smtClean="0">
                <a:cs typeface="Arial" panose="020B0604020202020204" pitchFamily="34" charset="0"/>
              </a:rPr>
              <a:t> </a:t>
            </a:r>
          </a:p>
          <a:p>
            <a:pPr eaLnBrk="1" hangingPunct="1">
              <a:buFont typeface="Wingdings" panose="05000000000000000000" pitchFamily="2" charset="2"/>
              <a:buNone/>
            </a:pPr>
            <a:endParaRPr lang="sr-Latn-CS" altLang="sr-Latn-RS" sz="2000" smtClean="0">
              <a:cs typeface="Arial" panose="020B0604020202020204" pitchFamily="34" charset="0"/>
            </a:endParaRPr>
          </a:p>
          <a:p>
            <a:pPr eaLnBrk="1" hangingPunct="1">
              <a:buFont typeface="Wingdings" panose="05000000000000000000" pitchFamily="2" charset="2"/>
              <a:buNone/>
            </a:pPr>
            <a:r>
              <a:rPr lang="sr-Latn-CS" altLang="sr-Latn-RS" sz="2000" smtClean="0">
                <a:cs typeface="Arial" panose="020B0604020202020204" pitchFamily="34" charset="0"/>
              </a:rPr>
              <a:t>SR = UR – RUZ</a:t>
            </a:r>
          </a:p>
          <a:p>
            <a:pPr eaLnBrk="1" hangingPunct="1">
              <a:buFont typeface="Wingdings" panose="05000000000000000000" pitchFamily="2" charset="2"/>
              <a:buNone/>
            </a:pPr>
            <a:r>
              <a:rPr lang="sr-Latn-CS" altLang="sr-Latn-RS" sz="2000" smtClean="0">
                <a:cs typeface="Arial" panose="020B0604020202020204" pitchFamily="34" charset="0"/>
              </a:rPr>
              <a:t>NR = SR -RUP</a:t>
            </a:r>
          </a:p>
        </p:txBody>
      </p:sp>
      <p:sp>
        <p:nvSpPr>
          <p:cNvPr id="23556" name="Line 4"/>
          <p:cNvSpPr>
            <a:spLocks noChangeShapeType="1"/>
          </p:cNvSpPr>
          <p:nvPr/>
        </p:nvSpPr>
        <p:spPr bwMode="auto">
          <a:xfrm>
            <a:off x="1905000" y="2736850"/>
            <a:ext cx="0" cy="1828800"/>
          </a:xfrm>
          <a:prstGeom prst="line">
            <a:avLst/>
          </a:prstGeom>
          <a:noFill/>
          <a:ln w="76200" cmpd="tri">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3557" name="Line 5"/>
          <p:cNvSpPr>
            <a:spLocks noChangeShapeType="1"/>
          </p:cNvSpPr>
          <p:nvPr/>
        </p:nvSpPr>
        <p:spPr bwMode="auto">
          <a:xfrm>
            <a:off x="4137025" y="2736850"/>
            <a:ext cx="0" cy="1828800"/>
          </a:xfrm>
          <a:prstGeom prst="line">
            <a:avLst/>
          </a:prstGeom>
          <a:noFill/>
          <a:ln w="76200" cmpd="tri">
            <a:solidFill>
              <a:srgbClr val="FF00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3558" name="Rectangle 6"/>
          <p:cNvSpPr>
            <a:spLocks noChangeArrowheads="1"/>
          </p:cNvSpPr>
          <p:nvPr/>
        </p:nvSpPr>
        <p:spPr bwMode="auto">
          <a:xfrm>
            <a:off x="1917700" y="3048000"/>
            <a:ext cx="838200" cy="76200"/>
          </a:xfrm>
          <a:prstGeom prst="rect">
            <a:avLst/>
          </a:prstGeom>
          <a:solidFill>
            <a:schemeClr val="hlink"/>
          </a:solidFill>
          <a:ln w="9525">
            <a:solidFill>
              <a:srgbClr val="6600CC"/>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sp>
        <p:nvSpPr>
          <p:cNvPr id="23559" name="Rectangle 7"/>
          <p:cNvSpPr>
            <a:spLocks noChangeArrowheads="1"/>
          </p:cNvSpPr>
          <p:nvPr/>
        </p:nvSpPr>
        <p:spPr bwMode="auto">
          <a:xfrm>
            <a:off x="2184400" y="3743325"/>
            <a:ext cx="838200" cy="762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sp>
        <p:nvSpPr>
          <p:cNvPr id="23560" name="Line 8"/>
          <p:cNvSpPr>
            <a:spLocks noChangeShapeType="1"/>
          </p:cNvSpPr>
          <p:nvPr/>
        </p:nvSpPr>
        <p:spPr bwMode="auto">
          <a:xfrm>
            <a:off x="1447800" y="30480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3561" name="Line 9"/>
          <p:cNvSpPr>
            <a:spLocks noChangeShapeType="1"/>
          </p:cNvSpPr>
          <p:nvPr/>
        </p:nvSpPr>
        <p:spPr bwMode="auto">
          <a:xfrm>
            <a:off x="3543300" y="38862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3562" name="Line 10"/>
          <p:cNvSpPr>
            <a:spLocks noChangeShapeType="1"/>
          </p:cNvSpPr>
          <p:nvPr/>
        </p:nvSpPr>
        <p:spPr bwMode="auto">
          <a:xfrm>
            <a:off x="1600200" y="35814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3563" name="Line 11"/>
          <p:cNvSpPr>
            <a:spLocks noChangeShapeType="1"/>
          </p:cNvSpPr>
          <p:nvPr/>
        </p:nvSpPr>
        <p:spPr bwMode="auto">
          <a:xfrm>
            <a:off x="1371600" y="40386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3564" name="Line 12"/>
          <p:cNvSpPr>
            <a:spLocks noChangeShapeType="1"/>
          </p:cNvSpPr>
          <p:nvPr/>
        </p:nvSpPr>
        <p:spPr bwMode="auto">
          <a:xfrm>
            <a:off x="3810000" y="3429000"/>
            <a:ext cx="533400" cy="0"/>
          </a:xfrm>
          <a:prstGeom prst="line">
            <a:avLst/>
          </a:prstGeom>
          <a:noFill/>
          <a:ln w="3810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3565" name="Text Box 13"/>
          <p:cNvSpPr txBox="1">
            <a:spLocks noChangeArrowheads="1"/>
          </p:cNvSpPr>
          <p:nvPr/>
        </p:nvSpPr>
        <p:spPr bwMode="auto">
          <a:xfrm>
            <a:off x="381000" y="4572000"/>
            <a:ext cx="1371600"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PRETHODNE AKTIVNOSTI</a:t>
            </a:r>
          </a:p>
          <a:p>
            <a:pPr eaLnBrk="1" hangingPunct="1">
              <a:spcBef>
                <a:spcPct val="50000"/>
              </a:spcBef>
              <a:buClrTx/>
              <a:buSzTx/>
              <a:buFontTx/>
              <a:buNone/>
            </a:pPr>
            <a:r>
              <a:rPr lang="en-US" altLang="sr-Latn-RS" sz="1400" b="1">
                <a:latin typeface="Times New Roman" panose="02020603050405020304" pitchFamily="18" charset="0"/>
              </a:rPr>
              <a:t>U </a:t>
            </a:r>
            <a:r>
              <a:rPr lang="sr-Latn-CS" altLang="sr-Latn-RS" sz="1400" b="1">
                <a:latin typeface="Times New Roman" panose="02020603050405020304" pitchFamily="18" charset="0"/>
              </a:rPr>
              <a:t>KASNOM</a:t>
            </a:r>
            <a:r>
              <a:rPr lang="en-US" altLang="sr-Latn-RS" sz="1400" b="1">
                <a:latin typeface="Times New Roman" panose="02020603050405020304" pitchFamily="18" charset="0"/>
              </a:rPr>
              <a:t> </a:t>
            </a:r>
            <a:r>
              <a:rPr lang="sr-Latn-CS" altLang="sr-Latn-RS" sz="1400" b="1">
                <a:latin typeface="Times New Roman" panose="02020603050405020304" pitchFamily="18" charset="0"/>
              </a:rPr>
              <a:t>ZAVRŠETKU</a:t>
            </a:r>
            <a:endParaRPr lang="en-US" altLang="sr-Latn-RS" sz="1400" b="1">
              <a:latin typeface="Times New Roman" panose="02020603050405020304" pitchFamily="18" charset="0"/>
            </a:endParaRPr>
          </a:p>
        </p:txBody>
      </p:sp>
      <p:sp>
        <p:nvSpPr>
          <p:cNvPr id="23566" name="Text Box 14"/>
          <p:cNvSpPr txBox="1">
            <a:spLocks noChangeArrowheads="1"/>
          </p:cNvSpPr>
          <p:nvPr/>
        </p:nvSpPr>
        <p:spPr bwMode="auto">
          <a:xfrm>
            <a:off x="3429000" y="2057400"/>
            <a:ext cx="1676400" cy="1049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NAREDNE AKTIVNOSTI</a:t>
            </a:r>
            <a:endParaRPr lang="sr-Latn-CS" altLang="sr-Latn-RS" sz="1400" b="1">
              <a:latin typeface="Times New Roman" panose="02020603050405020304" pitchFamily="18" charset="0"/>
            </a:endParaRPr>
          </a:p>
          <a:p>
            <a:pPr eaLnBrk="1" hangingPunct="1">
              <a:spcBef>
                <a:spcPct val="50000"/>
              </a:spcBef>
              <a:buClrTx/>
              <a:buSzTx/>
              <a:buFontTx/>
              <a:buNone/>
            </a:pPr>
            <a:r>
              <a:rPr lang="sr-Latn-CS" altLang="sr-Latn-RS" sz="1400" b="1">
                <a:latin typeface="Times New Roman" panose="02020603050405020304" pitchFamily="18" charset="0"/>
              </a:rPr>
              <a:t>U RANOM POČETKU</a:t>
            </a:r>
            <a:endParaRPr lang="en-US" altLang="sr-Latn-RS" sz="1400" b="1">
              <a:latin typeface="Times New Roman" panose="02020603050405020304" pitchFamily="18" charset="0"/>
            </a:endParaRPr>
          </a:p>
        </p:txBody>
      </p:sp>
      <p:sp>
        <p:nvSpPr>
          <p:cNvPr id="23567" name="Text Box 15"/>
          <p:cNvSpPr txBox="1">
            <a:spLocks noChangeArrowheads="1"/>
          </p:cNvSpPr>
          <p:nvPr/>
        </p:nvSpPr>
        <p:spPr bwMode="auto">
          <a:xfrm>
            <a:off x="1828800" y="2286000"/>
            <a:ext cx="16002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POSMATRANA AKTIVNOST</a:t>
            </a:r>
          </a:p>
        </p:txBody>
      </p:sp>
      <p:sp>
        <p:nvSpPr>
          <p:cNvPr id="23568" name="Text Box 16"/>
          <p:cNvSpPr txBox="1">
            <a:spLocks noChangeArrowheads="1"/>
          </p:cNvSpPr>
          <p:nvPr/>
        </p:nvSpPr>
        <p:spPr bwMode="auto">
          <a:xfrm>
            <a:off x="1752600" y="28194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RP</a:t>
            </a:r>
          </a:p>
        </p:txBody>
      </p:sp>
      <p:sp>
        <p:nvSpPr>
          <p:cNvPr id="23569" name="Text Box 17"/>
          <p:cNvSpPr txBox="1">
            <a:spLocks noChangeArrowheads="1"/>
          </p:cNvSpPr>
          <p:nvPr/>
        </p:nvSpPr>
        <p:spPr bwMode="auto">
          <a:xfrm>
            <a:off x="2438400" y="28194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RZ</a:t>
            </a:r>
          </a:p>
        </p:txBody>
      </p:sp>
      <p:sp>
        <p:nvSpPr>
          <p:cNvPr id="23570" name="Text Box 18"/>
          <p:cNvSpPr txBox="1">
            <a:spLocks noChangeArrowheads="1"/>
          </p:cNvSpPr>
          <p:nvPr/>
        </p:nvSpPr>
        <p:spPr bwMode="auto">
          <a:xfrm>
            <a:off x="3098800" y="3908425"/>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KP</a:t>
            </a:r>
          </a:p>
        </p:txBody>
      </p:sp>
      <p:sp>
        <p:nvSpPr>
          <p:cNvPr id="23571" name="Text Box 19"/>
          <p:cNvSpPr txBox="1">
            <a:spLocks noChangeArrowheads="1"/>
          </p:cNvSpPr>
          <p:nvPr/>
        </p:nvSpPr>
        <p:spPr bwMode="auto">
          <a:xfrm>
            <a:off x="3810000" y="3895725"/>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KZ</a:t>
            </a:r>
          </a:p>
        </p:txBody>
      </p:sp>
      <p:sp>
        <p:nvSpPr>
          <p:cNvPr id="23572" name="Line 20"/>
          <p:cNvSpPr>
            <a:spLocks noChangeShapeType="1"/>
          </p:cNvSpPr>
          <p:nvPr/>
        </p:nvSpPr>
        <p:spPr bwMode="auto">
          <a:xfrm>
            <a:off x="2743200" y="3124200"/>
            <a:ext cx="1371600" cy="0"/>
          </a:xfrm>
          <a:prstGeom prst="line">
            <a:avLst/>
          </a:prstGeom>
          <a:noFill/>
          <a:ln w="9525" cap="rnd">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3573" name="Text Box 21"/>
          <p:cNvSpPr txBox="1">
            <a:spLocks noChangeArrowheads="1"/>
          </p:cNvSpPr>
          <p:nvPr/>
        </p:nvSpPr>
        <p:spPr bwMode="auto">
          <a:xfrm>
            <a:off x="3124200" y="28194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UR</a:t>
            </a:r>
          </a:p>
        </p:txBody>
      </p:sp>
      <p:sp>
        <p:nvSpPr>
          <p:cNvPr id="23574" name="Text Box 22"/>
          <p:cNvSpPr txBox="1">
            <a:spLocks noChangeArrowheads="1"/>
          </p:cNvSpPr>
          <p:nvPr/>
        </p:nvSpPr>
        <p:spPr bwMode="auto">
          <a:xfrm>
            <a:off x="1990725" y="3076575"/>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TA</a:t>
            </a:r>
          </a:p>
        </p:txBody>
      </p:sp>
      <p:sp>
        <p:nvSpPr>
          <p:cNvPr id="23575" name="Line 23"/>
          <p:cNvSpPr>
            <a:spLocks noChangeShapeType="1"/>
          </p:cNvSpPr>
          <p:nvPr/>
        </p:nvSpPr>
        <p:spPr bwMode="auto">
          <a:xfrm>
            <a:off x="1905000" y="5105400"/>
            <a:ext cx="2209800" cy="0"/>
          </a:xfrm>
          <a:prstGeom prst="line">
            <a:avLst/>
          </a:prstGeom>
          <a:noFill/>
          <a:ln w="952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3576" name="Text Box 24"/>
          <p:cNvSpPr txBox="1">
            <a:spLocks noChangeArrowheads="1"/>
          </p:cNvSpPr>
          <p:nvPr/>
        </p:nvSpPr>
        <p:spPr bwMode="auto">
          <a:xfrm>
            <a:off x="2743200" y="47244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en-US" altLang="sr-Latn-RS" sz="1400" b="1">
                <a:latin typeface="Times New Roman" panose="02020603050405020304" pitchFamily="18" charset="0"/>
              </a:rPr>
              <a:t>TR</a:t>
            </a:r>
          </a:p>
        </p:txBody>
      </p:sp>
      <p:sp>
        <p:nvSpPr>
          <p:cNvPr id="23577" name="Line 25"/>
          <p:cNvSpPr>
            <a:spLocks noChangeShapeType="1"/>
          </p:cNvSpPr>
          <p:nvPr/>
        </p:nvSpPr>
        <p:spPr bwMode="auto">
          <a:xfrm>
            <a:off x="3514725" y="2787650"/>
            <a:ext cx="0" cy="1828800"/>
          </a:xfrm>
          <a:prstGeom prst="line">
            <a:avLst/>
          </a:prstGeom>
          <a:noFill/>
          <a:ln w="76200" cmpd="tri">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3578" name="Line 26"/>
          <p:cNvSpPr>
            <a:spLocks noChangeShapeType="1"/>
          </p:cNvSpPr>
          <p:nvPr/>
        </p:nvSpPr>
        <p:spPr bwMode="auto">
          <a:xfrm>
            <a:off x="2743200" y="3276600"/>
            <a:ext cx="762000" cy="0"/>
          </a:xfrm>
          <a:prstGeom prst="line">
            <a:avLst/>
          </a:prstGeom>
          <a:noFill/>
          <a:ln w="28575">
            <a:solidFill>
              <a:srgbClr val="FFCC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3579" name="Text Box 27"/>
          <p:cNvSpPr txBox="1">
            <a:spLocks noChangeArrowheads="1"/>
          </p:cNvSpPr>
          <p:nvPr/>
        </p:nvSpPr>
        <p:spPr bwMode="auto">
          <a:xfrm>
            <a:off x="2895600" y="32766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sr-Latn-CS" altLang="sr-Latn-RS" sz="1400" b="1">
                <a:latin typeface="Times New Roman" panose="02020603050405020304" pitchFamily="18" charset="0"/>
              </a:rPr>
              <a:t>S</a:t>
            </a:r>
            <a:r>
              <a:rPr lang="en-US" altLang="sr-Latn-RS" sz="1400" b="1">
                <a:latin typeface="Times New Roman" panose="02020603050405020304" pitchFamily="18" charset="0"/>
              </a:rPr>
              <a:t>R</a:t>
            </a:r>
          </a:p>
        </p:txBody>
      </p:sp>
      <p:sp>
        <p:nvSpPr>
          <p:cNvPr id="23580" name="Line 28"/>
          <p:cNvSpPr>
            <a:spLocks noChangeShapeType="1"/>
          </p:cNvSpPr>
          <p:nvPr/>
        </p:nvSpPr>
        <p:spPr bwMode="auto">
          <a:xfrm>
            <a:off x="2168525" y="2711450"/>
            <a:ext cx="0" cy="1828800"/>
          </a:xfrm>
          <a:prstGeom prst="line">
            <a:avLst/>
          </a:prstGeom>
          <a:noFill/>
          <a:ln w="76200" cmpd="tri">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3581" name="Line 29"/>
          <p:cNvSpPr>
            <a:spLocks noChangeShapeType="1"/>
          </p:cNvSpPr>
          <p:nvPr/>
        </p:nvSpPr>
        <p:spPr bwMode="auto">
          <a:xfrm>
            <a:off x="3048000" y="3733800"/>
            <a:ext cx="457200" cy="0"/>
          </a:xfrm>
          <a:prstGeom prst="line">
            <a:avLst/>
          </a:prstGeom>
          <a:noFill/>
          <a:ln w="38100">
            <a:solidFill>
              <a:srgbClr val="FF00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3582" name="Text Box 30"/>
          <p:cNvSpPr txBox="1">
            <a:spLocks noChangeArrowheads="1"/>
          </p:cNvSpPr>
          <p:nvPr/>
        </p:nvSpPr>
        <p:spPr bwMode="auto">
          <a:xfrm>
            <a:off x="3048000" y="3492500"/>
            <a:ext cx="457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sr-Latn-CS" altLang="sr-Latn-RS" sz="1400" b="1">
                <a:latin typeface="Times New Roman" panose="02020603050405020304" pitchFamily="18" charset="0"/>
              </a:rPr>
              <a:t>N</a:t>
            </a:r>
            <a:r>
              <a:rPr lang="en-US" altLang="sr-Latn-RS" sz="1400" b="1">
                <a:latin typeface="Times New Roman" panose="02020603050405020304" pitchFamily="18" charset="0"/>
              </a:rPr>
              <a:t>R</a:t>
            </a:r>
          </a:p>
        </p:txBody>
      </p:sp>
      <p:sp>
        <p:nvSpPr>
          <p:cNvPr id="23583" name="Rectangle 31"/>
          <p:cNvSpPr>
            <a:spLocks noChangeArrowheads="1"/>
          </p:cNvSpPr>
          <p:nvPr/>
        </p:nvSpPr>
        <p:spPr bwMode="auto">
          <a:xfrm>
            <a:off x="3238500" y="4146550"/>
            <a:ext cx="838200" cy="76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74436" name="Rectangle 4"/>
          <p:cNvSpPr>
            <a:spLocks noGrp="1" noChangeArrowheads="1"/>
          </p:cNvSpPr>
          <p:nvPr>
            <p:ph type="title"/>
          </p:nvPr>
        </p:nvSpPr>
        <p:spPr>
          <a:xfrm>
            <a:off x="684213" y="188913"/>
            <a:ext cx="8077200" cy="1143000"/>
          </a:xfrm>
        </p:spPr>
        <p:txBody>
          <a:bodyPr/>
          <a:lstStyle/>
          <a:p>
            <a:pPr eaLnBrk="1" hangingPunct="1">
              <a:defRPr/>
            </a:pPr>
            <a:r>
              <a:rPr lang="en-US" altLang="sr-Latn-RS" dirty="0" smtClean="0"/>
              <a:t>ODNOS VREMENSKIH REZERVI</a:t>
            </a:r>
          </a:p>
        </p:txBody>
      </p:sp>
      <p:pic>
        <p:nvPicPr>
          <p:cNvPr id="24579" name="Picture 6" descr="REZERVE"/>
          <p:cNvPicPr>
            <a:picLocks noGrp="1" noChangeAspect="1" noChangeArrowheads="1"/>
          </p:cNvPicPr>
          <p:nvPr>
            <p:ph idx="1"/>
          </p:nvPr>
        </p:nvPicPr>
        <p:blipFill>
          <a:blip r:embed="rId5">
            <a:extLst>
              <a:ext uri="{28A0092B-C50C-407E-A947-70E740481C1C}">
                <a14:useLocalDpi xmlns:a14="http://schemas.microsoft.com/office/drawing/2010/main" val="0"/>
              </a:ext>
            </a:extLst>
          </a:blip>
          <a:srcRect/>
          <a:stretch>
            <a:fillRect/>
          </a:stretch>
        </p:blipFill>
        <p:spPr>
          <a:xfrm>
            <a:off x="1981200" y="1219200"/>
            <a:ext cx="5153025" cy="5638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a:lstStyle/>
          <a:p>
            <a:pPr eaLnBrk="1" hangingPunct="1">
              <a:defRPr/>
            </a:pPr>
            <a:r>
              <a:rPr lang="sr-Latn-CS" altLang="sr-Latn-RS" smtClean="0"/>
              <a:t>DINAMIČKI PLANOVI</a:t>
            </a:r>
            <a:endParaRPr lang="en-GB" altLang="sr-Latn-RS" smtClean="0"/>
          </a:p>
        </p:txBody>
      </p:sp>
      <p:sp>
        <p:nvSpPr>
          <p:cNvPr id="6147" name="Rectangle 3"/>
          <p:cNvSpPr>
            <a:spLocks noGrp="1" noChangeArrowheads="1"/>
          </p:cNvSpPr>
          <p:nvPr>
            <p:ph sz="half" idx="1"/>
          </p:nvPr>
        </p:nvSpPr>
        <p:spPr/>
        <p:txBody>
          <a:bodyPr/>
          <a:lstStyle/>
          <a:p>
            <a:pPr eaLnBrk="1" hangingPunct="1"/>
            <a:r>
              <a:rPr lang="sr-Latn-CS" altLang="sr-Latn-RS" sz="2000" smtClean="0"/>
              <a:t>Kod izbora metode za prikaz dinamičkih planova treba imati u vidu:</a:t>
            </a:r>
          </a:p>
          <a:p>
            <a:pPr lvl="1" eaLnBrk="1" hangingPunct="1"/>
            <a:r>
              <a:rPr lang="sr-Latn-CS" altLang="sr-Latn-RS" sz="2000" smtClean="0"/>
              <a:t>vrstu i veličinu objekta</a:t>
            </a:r>
          </a:p>
          <a:p>
            <a:pPr lvl="1" eaLnBrk="1" hangingPunct="1"/>
            <a:r>
              <a:rPr lang="sr-Latn-CS" altLang="sr-Latn-RS" sz="2000" smtClean="0"/>
              <a:t>tehnologiju građenja</a:t>
            </a:r>
          </a:p>
          <a:p>
            <a:pPr lvl="1" eaLnBrk="1" hangingPunct="1"/>
            <a:r>
              <a:rPr lang="sr-Latn-CS" altLang="sr-Latn-RS" sz="2000" smtClean="0"/>
              <a:t>kadrovske i tehničke mogućnosti preduzeća (za primjenu odabrane metode i sl.)</a:t>
            </a:r>
          </a:p>
          <a:p>
            <a:pPr lvl="1" eaLnBrk="1" hangingPunct="1"/>
            <a:r>
              <a:rPr lang="sr-Latn-CS" altLang="sr-Latn-RS" sz="2000" smtClean="0"/>
              <a:t>metode obrade podataka u preduzeću</a:t>
            </a:r>
          </a:p>
          <a:p>
            <a:pPr lvl="1" eaLnBrk="1" hangingPunct="1"/>
            <a:endParaRPr lang="en-GB" altLang="sr-Latn-RS" sz="2000" smtClean="0"/>
          </a:p>
        </p:txBody>
      </p:sp>
      <p:sp>
        <p:nvSpPr>
          <p:cNvPr id="6148" name="Rectangle 4"/>
          <p:cNvSpPr>
            <a:spLocks noGrp="1" noChangeArrowheads="1"/>
          </p:cNvSpPr>
          <p:nvPr>
            <p:ph sz="half" idx="2"/>
          </p:nvPr>
        </p:nvSpPr>
        <p:spPr/>
        <p:txBody>
          <a:bodyPr/>
          <a:lstStyle/>
          <a:p>
            <a:pPr eaLnBrk="1" hangingPunct="1"/>
            <a:r>
              <a:rPr lang="sr-Latn-CS" altLang="sr-Latn-RS" sz="2000" smtClean="0"/>
              <a:t>Mogu se raditi kao</a:t>
            </a:r>
          </a:p>
          <a:p>
            <a:pPr lvl="1" eaLnBrk="1" hangingPunct="1"/>
            <a:r>
              <a:rPr lang="sr-Latn-CS" altLang="sr-Latn-RS" sz="2000" smtClean="0"/>
              <a:t>numerički </a:t>
            </a:r>
          </a:p>
          <a:p>
            <a:pPr lvl="1" eaLnBrk="1" hangingPunct="1"/>
            <a:r>
              <a:rPr lang="sr-Latn-CS" altLang="sr-Latn-RS" sz="2000" smtClean="0"/>
              <a:t>grafički,</a:t>
            </a:r>
          </a:p>
          <a:p>
            <a:pPr lvl="2" eaLnBrk="1" hangingPunct="1"/>
            <a:r>
              <a:rPr lang="sr-Latn-CS" altLang="sr-Latn-RS" smtClean="0"/>
              <a:t>gantogrami</a:t>
            </a:r>
          </a:p>
          <a:p>
            <a:pPr lvl="2" eaLnBrk="1" hangingPunct="1"/>
            <a:r>
              <a:rPr lang="sr-Latn-CS" altLang="sr-Latn-RS" smtClean="0"/>
              <a:t>ortogonalni</a:t>
            </a:r>
          </a:p>
          <a:p>
            <a:pPr lvl="2" eaLnBrk="1" hangingPunct="1"/>
            <a:r>
              <a:rPr lang="sr-Latn-CS" altLang="sr-Latn-RS" smtClean="0"/>
              <a:t>ciklogrami</a:t>
            </a:r>
          </a:p>
          <a:p>
            <a:pPr lvl="1" eaLnBrk="1" hangingPunct="1"/>
            <a:r>
              <a:rPr lang="sr-Latn-CS" altLang="sr-Latn-RS" sz="2000" smtClean="0"/>
              <a:t>mrežni dijagrami (planovi)</a:t>
            </a:r>
          </a:p>
          <a:p>
            <a:pPr eaLnBrk="1" hangingPunct="1"/>
            <a:endParaRPr lang="en-GB" altLang="sr-Latn-RS" sz="2000" smtClean="0"/>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18114" name="Rectangle 2"/>
          <p:cNvSpPr>
            <a:spLocks noGrp="1" noChangeArrowheads="1"/>
          </p:cNvSpPr>
          <p:nvPr>
            <p:ph type="title"/>
          </p:nvPr>
        </p:nvSpPr>
        <p:spPr/>
        <p:txBody>
          <a:bodyPr/>
          <a:lstStyle/>
          <a:p>
            <a:pPr eaLnBrk="1" hangingPunct="1">
              <a:defRPr/>
            </a:pPr>
            <a:r>
              <a:rPr lang="sr-Latn-CS" altLang="sr-Latn-RS" smtClean="0"/>
              <a:t>PARALELNI PLANOVI - GANTOGRAMI</a:t>
            </a:r>
            <a:endParaRPr lang="en-GB" altLang="sr-Latn-RS" smtClean="0"/>
          </a:p>
        </p:txBody>
      </p:sp>
      <p:pic>
        <p:nvPicPr>
          <p:cNvPr id="7171" name="Picture 4"/>
          <p:cNvPicPr>
            <a:picLocks noChangeAspect="1" noChangeArrowheads="1"/>
          </p:cNvPicPr>
          <p:nvPr/>
        </p:nvPicPr>
        <p:blipFill>
          <a:blip r:embed="rId5">
            <a:extLst>
              <a:ext uri="{28A0092B-C50C-407E-A947-70E740481C1C}">
                <a14:useLocalDpi xmlns:a14="http://schemas.microsoft.com/office/drawing/2010/main" val="0"/>
              </a:ext>
            </a:extLst>
          </a:blip>
          <a:srcRect l="3125" t="20833" r="10938" b="23958"/>
          <a:stretch>
            <a:fillRect/>
          </a:stretch>
        </p:blipFill>
        <p:spPr bwMode="auto">
          <a:xfrm>
            <a:off x="457200" y="1981200"/>
            <a:ext cx="838200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97636" name="Rectangle 4"/>
          <p:cNvSpPr>
            <a:spLocks noGrp="1" noChangeArrowheads="1"/>
          </p:cNvSpPr>
          <p:nvPr>
            <p:ph type="title"/>
          </p:nvPr>
        </p:nvSpPr>
        <p:spPr/>
        <p:txBody>
          <a:bodyPr/>
          <a:lstStyle/>
          <a:p>
            <a:pPr eaLnBrk="1" hangingPunct="1">
              <a:defRPr/>
            </a:pPr>
            <a:r>
              <a:rPr lang="sr-Latn-CS" altLang="sr-Latn-RS" dirty="0" smtClean="0"/>
              <a:t>OSNOVNI POJMOVI</a:t>
            </a:r>
            <a:r>
              <a:rPr lang="sr-Latn-ME" altLang="sr-Latn-RS" dirty="0" smtClean="0"/>
              <a:t> MREŽNOG PLANIRANJA</a:t>
            </a:r>
            <a:endParaRPr lang="en-GB" altLang="sr-Latn-RS" dirty="0" smtClean="0"/>
          </a:p>
        </p:txBody>
      </p:sp>
      <p:sp>
        <p:nvSpPr>
          <p:cNvPr id="8195" name="Rectangle 5"/>
          <p:cNvSpPr>
            <a:spLocks noGrp="1" noChangeArrowheads="1"/>
          </p:cNvSpPr>
          <p:nvPr>
            <p:ph idx="1"/>
          </p:nvPr>
        </p:nvSpPr>
        <p:spPr/>
        <p:txBody>
          <a:bodyPr/>
          <a:lstStyle/>
          <a:p>
            <a:pPr eaLnBrk="1" hangingPunct="1"/>
            <a:r>
              <a:rPr lang="sr-Latn-CS" altLang="sr-Latn-RS" sz="2000" smtClean="0"/>
              <a:t>mrežni plan – dinamički plan urađen primjenom tehnike mrežnog planiranja</a:t>
            </a:r>
          </a:p>
          <a:p>
            <a:pPr eaLnBrk="1" hangingPunct="1"/>
            <a:r>
              <a:rPr lang="sr-Latn-CS" altLang="sr-Latn-RS" sz="2000" smtClean="0"/>
              <a:t>graf – grafički prikaz tačaka (aktivnosti, događaja i stanja) i orijentisanih strelica (veze i zavisnosti između aktivnosti, događaja i stanja), koje čine mrežu- mrežni plan</a:t>
            </a:r>
          </a:p>
          <a:p>
            <a:pPr eaLnBrk="1" hangingPunct="1"/>
            <a:r>
              <a:rPr lang="sr-Latn-CS" altLang="sr-Latn-RS" sz="2000" smtClean="0"/>
              <a:t>zasniva se na utvrđivanju tehnologije, a zatim se utvrđuju vremenski parametri</a:t>
            </a:r>
          </a:p>
          <a:p>
            <a:pPr eaLnBrk="1" hangingPunct="1"/>
            <a:r>
              <a:rPr lang="sr-Latn-CS" altLang="sr-Latn-RS" sz="2000" smtClean="0"/>
              <a:t>uvođenje od 1975. godine, sada razvijeno oko 30-ak varijanti</a:t>
            </a:r>
          </a:p>
          <a:p>
            <a:pPr eaLnBrk="1" hangingPunct="1"/>
            <a:r>
              <a:rPr lang="sr-Latn-CS" altLang="sr-Latn-RS" sz="2000" smtClean="0"/>
              <a:t>osnovna podjela:</a:t>
            </a:r>
          </a:p>
          <a:p>
            <a:pPr lvl="1" eaLnBrk="1" hangingPunct="1"/>
            <a:r>
              <a:rPr lang="sr-Latn-CS" altLang="sr-Latn-RS" sz="2000" smtClean="0"/>
              <a:t>mrežni dijagram orijentisan aktivnostima (i-j tehnika)</a:t>
            </a:r>
          </a:p>
          <a:p>
            <a:pPr lvl="1" eaLnBrk="1" hangingPunct="1"/>
            <a:r>
              <a:rPr lang="sr-Latn-CS" altLang="sr-Latn-RS" sz="2000" smtClean="0"/>
              <a:t>mrežni dijagram orijentisan događajima (“precedence” metoda)</a:t>
            </a:r>
          </a:p>
          <a:p>
            <a:pPr eaLnBrk="1" hangingPunct="1"/>
            <a:endParaRPr lang="sr-Latn-CS" altLang="sr-Latn-RS" sz="2000" smtClean="0"/>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9218" name="Rectangle 4"/>
          <p:cNvSpPr>
            <a:spLocks noChangeArrowheads="1"/>
          </p:cNvSpPr>
          <p:nvPr/>
        </p:nvSpPr>
        <p:spPr bwMode="auto">
          <a:xfrm>
            <a:off x="1366838" y="19192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graphicFrame>
        <p:nvGraphicFramePr>
          <p:cNvPr id="9219" name="Object 3"/>
          <p:cNvGraphicFramePr>
            <a:graphicFrameLocks noChangeAspect="1"/>
          </p:cNvGraphicFramePr>
          <p:nvPr>
            <p:extLst>
              <p:ext uri="{D42A27DB-BD31-4B8C-83A1-F6EECF244321}">
                <p14:modId xmlns:p14="http://schemas.microsoft.com/office/powerpoint/2010/main" val="246888050"/>
              </p:ext>
            </p:extLst>
          </p:nvPr>
        </p:nvGraphicFramePr>
        <p:xfrm>
          <a:off x="914400" y="457200"/>
          <a:ext cx="6553200" cy="3087688"/>
        </p:xfrm>
        <a:graphic>
          <a:graphicData uri="http://schemas.openxmlformats.org/presentationml/2006/ole">
            <mc:AlternateContent xmlns:mc="http://schemas.openxmlformats.org/markup-compatibility/2006">
              <mc:Choice xmlns:v="urn:schemas-microsoft-com:vml" Requires="v">
                <p:oleObj spid="_x0000_s9223" name="ABC FlowCharter" r:id="rId5" imgW="10678478" imgH="5029200" progId="ABCFlow">
                  <p:embed/>
                </p:oleObj>
              </mc:Choice>
              <mc:Fallback>
                <p:oleObj name="ABC FlowCharter" r:id="rId5" imgW="10678478" imgH="5029200" progId="ABCFlow">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00" y="457200"/>
                        <a:ext cx="6553200" cy="3087688"/>
                      </a:xfrm>
                      <a:prstGeom prst="rect">
                        <a:avLst/>
                      </a:prstGeom>
                      <a:solidFill>
                        <a:schemeClr val="tx2">
                          <a:lumMod val="60000"/>
                          <a:lumOff val="40000"/>
                        </a:schemeClr>
                      </a:solidFill>
                      <a:ln>
                        <a:noFill/>
                      </a:ln>
                    </p:spPr>
                  </p:pic>
                </p:oleObj>
              </mc:Fallback>
            </mc:AlternateContent>
          </a:graphicData>
        </a:graphic>
      </p:graphicFrame>
      <p:graphicFrame>
        <p:nvGraphicFramePr>
          <p:cNvPr id="9220" name="Object 6"/>
          <p:cNvGraphicFramePr>
            <a:graphicFrameLocks noChangeAspect="1"/>
          </p:cNvGraphicFramePr>
          <p:nvPr>
            <p:extLst>
              <p:ext uri="{D42A27DB-BD31-4B8C-83A1-F6EECF244321}">
                <p14:modId xmlns:p14="http://schemas.microsoft.com/office/powerpoint/2010/main" val="3182935909"/>
              </p:ext>
            </p:extLst>
          </p:nvPr>
        </p:nvGraphicFramePr>
        <p:xfrm>
          <a:off x="2667000" y="3505200"/>
          <a:ext cx="6096000" cy="2932113"/>
        </p:xfrm>
        <a:graphic>
          <a:graphicData uri="http://schemas.openxmlformats.org/presentationml/2006/ole">
            <mc:AlternateContent xmlns:mc="http://schemas.openxmlformats.org/markup-compatibility/2006">
              <mc:Choice xmlns:v="urn:schemas-microsoft-com:vml" Requires="v">
                <p:oleObj spid="_x0000_s9224" name="ABC FlowCharter" r:id="rId7" imgW="10232708" imgH="4923473" progId="ABCFlow">
                  <p:embed/>
                </p:oleObj>
              </mc:Choice>
              <mc:Fallback>
                <p:oleObj name="ABC FlowCharter" r:id="rId7" imgW="10232708" imgH="4923473" progId="ABCFlow">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67000" y="3505200"/>
                        <a:ext cx="6096000" cy="2932113"/>
                      </a:xfrm>
                      <a:prstGeom prst="rect">
                        <a:avLst/>
                      </a:prstGeom>
                      <a:solidFill>
                        <a:srgbClr val="00B0F0"/>
                      </a:solidFill>
                      <a:ln>
                        <a:noFill/>
                      </a:ln>
                      <a:effectLst/>
                    </p:spPr>
                  </p:pic>
                </p:oleObj>
              </mc:Fallback>
            </mc:AlternateContent>
          </a:graphicData>
        </a:graphic>
      </p:graphicFrame>
      <p:sp>
        <p:nvSpPr>
          <p:cNvPr id="9221" name="Text Box 7"/>
          <p:cNvSpPr txBox="1">
            <a:spLocks noChangeArrowheads="1"/>
          </p:cNvSpPr>
          <p:nvPr/>
        </p:nvSpPr>
        <p:spPr bwMode="auto">
          <a:xfrm>
            <a:off x="7162800" y="838200"/>
            <a:ext cx="167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sr-Latn-CS" altLang="sr-Latn-RS">
                <a:latin typeface="Times New Roman" panose="02020603050405020304" pitchFamily="18" charset="0"/>
              </a:rPr>
              <a:t>i- j metoda</a:t>
            </a:r>
            <a:endParaRPr lang="en-GB" altLang="sr-Latn-RS">
              <a:latin typeface="Times New Roman" panose="02020603050405020304" pitchFamily="18" charset="0"/>
            </a:endParaRPr>
          </a:p>
        </p:txBody>
      </p:sp>
      <p:sp>
        <p:nvSpPr>
          <p:cNvPr id="9222" name="Text Box 8"/>
          <p:cNvSpPr txBox="1">
            <a:spLocks noChangeArrowheads="1"/>
          </p:cNvSpPr>
          <p:nvPr/>
        </p:nvSpPr>
        <p:spPr bwMode="auto">
          <a:xfrm>
            <a:off x="7772400" y="3505200"/>
            <a:ext cx="1371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50000"/>
              </a:spcBef>
              <a:buClrTx/>
              <a:buSzTx/>
              <a:buFontTx/>
              <a:buNone/>
            </a:pPr>
            <a:r>
              <a:rPr lang="sr-Latn-CS" altLang="sr-Latn-RS">
                <a:latin typeface="Times New Roman" panose="02020603050405020304" pitchFamily="18" charset="0"/>
              </a:rPr>
              <a:t>presidens metoda</a:t>
            </a:r>
            <a:endParaRPr lang="en-GB" altLang="sr-Latn-RS">
              <a:latin typeface="Times New Roman" panose="02020603050405020304" pitchFamily="18" charset="0"/>
            </a:endParaRPr>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31428" name="Rectangle 1028"/>
          <p:cNvSpPr>
            <a:spLocks noGrp="1" noChangeArrowheads="1"/>
          </p:cNvSpPr>
          <p:nvPr>
            <p:ph type="title"/>
          </p:nvPr>
        </p:nvSpPr>
        <p:spPr/>
        <p:txBody>
          <a:bodyPr/>
          <a:lstStyle/>
          <a:p>
            <a:pPr eaLnBrk="1" hangingPunct="1">
              <a:defRPr/>
            </a:pPr>
            <a:r>
              <a:rPr lang="sr-Latn-CS" altLang="sr-Latn-RS" smtClean="0"/>
              <a:t>OSNOVNE KARAKTERISTIKE MREŽNOG PLANIRANJA</a:t>
            </a:r>
            <a:endParaRPr lang="en-GB" altLang="sr-Latn-RS" smtClean="0"/>
          </a:p>
        </p:txBody>
      </p:sp>
      <p:sp>
        <p:nvSpPr>
          <p:cNvPr id="10243" name="Rectangle 1029"/>
          <p:cNvSpPr>
            <a:spLocks noGrp="1" noChangeArrowheads="1"/>
          </p:cNvSpPr>
          <p:nvPr>
            <p:ph idx="1"/>
          </p:nvPr>
        </p:nvSpPr>
        <p:spPr/>
        <p:txBody>
          <a:bodyPr/>
          <a:lstStyle/>
          <a:p>
            <a:pPr eaLnBrk="1" hangingPunct="1"/>
            <a:r>
              <a:rPr lang="sr-Latn-CS" altLang="sr-Latn-RS" sz="2000" smtClean="0"/>
              <a:t>prikazivanje tehnoloških procesa i svih radova putem mreže</a:t>
            </a:r>
          </a:p>
          <a:p>
            <a:pPr eaLnBrk="1" hangingPunct="1"/>
            <a:r>
              <a:rPr lang="sr-Latn-CS" altLang="sr-Latn-RS" sz="2000" smtClean="0"/>
              <a:t>uspostavljanje optimalnog redosleda radova i međuzavisnosti</a:t>
            </a:r>
          </a:p>
          <a:p>
            <a:pPr eaLnBrk="1" hangingPunct="1"/>
            <a:r>
              <a:rPr lang="sr-Latn-CS" altLang="sr-Latn-RS" sz="2000" smtClean="0"/>
              <a:t>operativnost i objektivnost</a:t>
            </a:r>
          </a:p>
          <a:p>
            <a:pPr eaLnBrk="1" hangingPunct="1"/>
            <a:r>
              <a:rPr lang="sr-Latn-CS" altLang="sr-Latn-RS" sz="2000" smtClean="0"/>
              <a:t>mogućnost razdvajanja glavnih od sporednih aktivnosti- racionalnost</a:t>
            </a:r>
          </a:p>
          <a:p>
            <a:pPr eaLnBrk="1" hangingPunct="1"/>
            <a:r>
              <a:rPr lang="sr-Latn-CS" altLang="sr-Latn-RS" sz="2000" smtClean="0"/>
              <a:t>mogućnost iznalaženja optimalnog roka završetka projekta</a:t>
            </a:r>
          </a:p>
          <a:p>
            <a:pPr eaLnBrk="1" hangingPunct="1"/>
            <a:r>
              <a:rPr lang="sr-Latn-CS" altLang="sr-Latn-RS" sz="2000" smtClean="0"/>
              <a:t>jednostavnost ažuiranja i izmjena tokom realizacije,</a:t>
            </a:r>
          </a:p>
          <a:p>
            <a:pPr eaLnBrk="1" hangingPunct="1"/>
            <a:r>
              <a:rPr lang="sr-Latn-CS" altLang="sr-Latn-RS" sz="2000" smtClean="0"/>
              <a:t>mogućnnost praćenja napredovanja radova,</a:t>
            </a:r>
          </a:p>
          <a:p>
            <a:pPr eaLnBrk="1" hangingPunct="1"/>
            <a:r>
              <a:rPr lang="sr-Latn-CS" altLang="sr-Latn-RS" sz="2000" smtClean="0"/>
              <a:t> mogućnost korišćenja računara</a:t>
            </a:r>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33474" name="Rectangle 2"/>
          <p:cNvSpPr>
            <a:spLocks noGrp="1" noChangeArrowheads="1"/>
          </p:cNvSpPr>
          <p:nvPr>
            <p:ph type="title"/>
          </p:nvPr>
        </p:nvSpPr>
        <p:spPr/>
        <p:txBody>
          <a:bodyPr/>
          <a:lstStyle/>
          <a:p>
            <a:pPr eaLnBrk="1" hangingPunct="1">
              <a:defRPr/>
            </a:pPr>
            <a:r>
              <a:rPr lang="sr-Latn-CS" altLang="sr-Latn-RS" smtClean="0"/>
              <a:t>OSNOVNI ELEMENTI MREŽNOG DIJAGRAMA</a:t>
            </a:r>
            <a:endParaRPr lang="en-GB" altLang="sr-Latn-RS" smtClean="0"/>
          </a:p>
        </p:txBody>
      </p:sp>
      <p:sp>
        <p:nvSpPr>
          <p:cNvPr id="11267" name="Rectangle 3"/>
          <p:cNvSpPr>
            <a:spLocks noGrp="1" noChangeArrowheads="1"/>
          </p:cNvSpPr>
          <p:nvPr>
            <p:ph idx="1"/>
          </p:nvPr>
        </p:nvSpPr>
        <p:spPr/>
        <p:txBody>
          <a:bodyPr/>
          <a:lstStyle/>
          <a:p>
            <a:pPr eaLnBrk="1" hangingPunct="1"/>
            <a:r>
              <a:rPr lang="sr-Latn-CS" altLang="sr-Latn-RS" sz="2000" smtClean="0"/>
              <a:t>PROJEKAT – zadatak , poduhvat koji treba realizovati</a:t>
            </a:r>
          </a:p>
          <a:p>
            <a:pPr eaLnBrk="1" hangingPunct="1"/>
            <a:r>
              <a:rPr lang="sr-Latn-CS" altLang="sr-Latn-RS" sz="2000" smtClean="0"/>
              <a:t>AKTIVNOST-  dio zadatka, cjelina, odrežena vrsta i količina posla za čije se izvršenje troše resursi</a:t>
            </a:r>
          </a:p>
          <a:p>
            <a:pPr eaLnBrk="1" hangingPunct="1"/>
            <a:r>
              <a:rPr lang="sr-Latn-CS" altLang="sr-Latn-RS" sz="2000" smtClean="0"/>
              <a:t>DOGAĐAJ – vremenski trenutak početka ili završetka neke aktivnosti, ali i projekta</a:t>
            </a:r>
          </a:p>
          <a:p>
            <a:pPr eaLnBrk="1" hangingPunct="1"/>
            <a:r>
              <a:rPr lang="sr-Latn-CS" altLang="sr-Latn-RS" sz="2000" smtClean="0"/>
              <a:t>PUT- neprekinuta tehnološki redosled obavljanja aktivnosti na putu (u smjeru strelica); pun put – od početka do kraja projekta; kritičan put –najduži put na mreži kojim se stiže od početka do kraja projekta i koji odrežuje trajanje projekta.</a:t>
            </a:r>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p:txBody>
          <a:bodyPr/>
          <a:lstStyle/>
          <a:p>
            <a:pPr eaLnBrk="1" hangingPunct="1">
              <a:defRPr/>
            </a:pPr>
            <a:r>
              <a:rPr lang="sr-Latn-CS" altLang="sr-Latn-RS" smtClean="0"/>
              <a:t>FAZE RADA</a:t>
            </a:r>
            <a:endParaRPr lang="en-GB" altLang="sr-Latn-RS" smtClean="0"/>
          </a:p>
        </p:txBody>
      </p:sp>
      <p:sp>
        <p:nvSpPr>
          <p:cNvPr id="12291" name="Rectangle 3"/>
          <p:cNvSpPr>
            <a:spLocks noGrp="1" noChangeArrowheads="1"/>
          </p:cNvSpPr>
          <p:nvPr>
            <p:ph idx="1"/>
          </p:nvPr>
        </p:nvSpPr>
        <p:spPr/>
        <p:txBody>
          <a:bodyPr/>
          <a:lstStyle/>
          <a:p>
            <a:pPr eaLnBrk="1" hangingPunct="1"/>
            <a:r>
              <a:rPr lang="sr-Latn-CS" altLang="sr-Latn-RS" smtClean="0"/>
              <a:t>ANALIZA STRUKTURE</a:t>
            </a:r>
          </a:p>
          <a:p>
            <a:pPr lvl="1" eaLnBrk="1" hangingPunct="1"/>
            <a:r>
              <a:rPr lang="sr-Latn-CS" altLang="sr-Latn-RS" smtClean="0"/>
              <a:t>određivanje aktivnosti u okviru projekta – inicijalna lista aktivnosti</a:t>
            </a:r>
          </a:p>
          <a:p>
            <a:pPr lvl="1" eaLnBrk="1" hangingPunct="1"/>
            <a:r>
              <a:rPr lang="sr-Latn-CS" altLang="sr-Latn-RS" smtClean="0"/>
              <a:t>određivanje tehnološkog redosleda aktivnosti i međuzavisnosti</a:t>
            </a:r>
          </a:p>
          <a:p>
            <a:pPr lvl="1" eaLnBrk="1" hangingPunct="1"/>
            <a:r>
              <a:rPr lang="sr-Latn-CS" altLang="sr-Latn-RS" smtClean="0"/>
              <a:t>crtanje mrežnog dijagrama i kontrola</a:t>
            </a:r>
          </a:p>
          <a:p>
            <a:pPr eaLnBrk="1" hangingPunct="1"/>
            <a:r>
              <a:rPr lang="sr-Latn-CS" altLang="sr-Latn-RS" smtClean="0"/>
              <a:t>ANALIZA VREMENA</a:t>
            </a:r>
          </a:p>
          <a:p>
            <a:pPr lvl="1" eaLnBrk="1" hangingPunct="1"/>
            <a:r>
              <a:rPr lang="sr-Latn-CS" altLang="sr-Latn-RS" smtClean="0"/>
              <a:t>proračun trajanja aktivnosti</a:t>
            </a:r>
          </a:p>
          <a:p>
            <a:pPr lvl="1" eaLnBrk="1" hangingPunct="1"/>
            <a:r>
              <a:rPr lang="sr-Latn-CS" altLang="sr-Latn-RS" smtClean="0"/>
              <a:t>proračun vremena (početaka i završetaka) aktivnosti</a:t>
            </a:r>
          </a:p>
          <a:p>
            <a:pPr lvl="1" eaLnBrk="1" hangingPunct="1"/>
            <a:r>
              <a:rPr lang="sr-Latn-CS" altLang="sr-Latn-RS" smtClean="0"/>
              <a:t>utvrđivanje kritičnih puteva</a:t>
            </a:r>
          </a:p>
          <a:p>
            <a:pPr lvl="1" eaLnBrk="1" hangingPunct="1"/>
            <a:r>
              <a:rPr lang="sr-Latn-CS" altLang="sr-Latn-RS" smtClean="0"/>
              <a:t>proračun vremenskih rezervi</a:t>
            </a:r>
          </a:p>
          <a:p>
            <a:pPr eaLnBrk="1" hangingPunct="1"/>
            <a:r>
              <a:rPr lang="sr-Latn-CS" altLang="sr-Latn-RS" smtClean="0"/>
              <a:t>ANALIZA SREDSTAVA</a:t>
            </a:r>
          </a:p>
          <a:p>
            <a:pPr lvl="1" eaLnBrk="1" hangingPunct="1"/>
            <a:r>
              <a:rPr lang="sr-Latn-CS" altLang="sr-Latn-RS" smtClean="0"/>
              <a:t>optimizacija odnosa vrijeme – troškovi</a:t>
            </a:r>
          </a:p>
          <a:p>
            <a:pPr lvl="1" eaLnBrk="1" hangingPunct="1"/>
            <a:r>
              <a:rPr lang="sr-Latn-CS" altLang="sr-Latn-RS" smtClean="0"/>
              <a:t>optimizacija odnosa vrijeme resursi</a:t>
            </a:r>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0.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5.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6.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7.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8.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9.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0.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5.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5.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6.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7.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8.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9.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C:\Program Files\Microsoft Office\Templates\1033\Project Overview.pot</Template>
  <TotalTime>1014</TotalTime>
  <Words>1269</Words>
  <Application>Microsoft Office PowerPoint</Application>
  <PresentationFormat>On-screen Show (4:3)</PresentationFormat>
  <Paragraphs>248</Paragraphs>
  <Slides>21</Slides>
  <Notes>12</Notes>
  <HiddenSlides>0</HiddenSlides>
  <MMClips>0</MMClips>
  <ScaleCrop>false</ScaleCrop>
  <HeadingPairs>
    <vt:vector size="8" baseType="variant">
      <vt:variant>
        <vt:lpstr>Fonts Used</vt:lpstr>
      </vt:variant>
      <vt:variant>
        <vt:i4>3</vt:i4>
      </vt:variant>
      <vt:variant>
        <vt:lpstr>Theme</vt:lpstr>
      </vt:variant>
      <vt:variant>
        <vt:i4>2</vt:i4>
      </vt:variant>
      <vt:variant>
        <vt:lpstr>Embedded OLE Servers</vt:lpstr>
      </vt:variant>
      <vt:variant>
        <vt:i4>2</vt:i4>
      </vt:variant>
      <vt:variant>
        <vt:lpstr>Slide Titles</vt:lpstr>
      </vt:variant>
      <vt:variant>
        <vt:i4>21</vt:i4>
      </vt:variant>
    </vt:vector>
  </HeadingPairs>
  <TitlesOfParts>
    <vt:vector size="28" baseType="lpstr">
      <vt:lpstr>Times New Roman</vt:lpstr>
      <vt:lpstr>Arial</vt:lpstr>
      <vt:lpstr>Wingdings</vt:lpstr>
      <vt:lpstr>Flow</vt:lpstr>
      <vt:lpstr>1_Flow</vt:lpstr>
      <vt:lpstr>ABC FlowCharter</vt:lpstr>
      <vt:lpstr>Microsoft Excel Worksheet</vt:lpstr>
      <vt:lpstr>DINAMIČKI PLANOVI, MREŽNO PLANIRANJE</vt:lpstr>
      <vt:lpstr>TEHNIKA RADA KOD PLANIRANJA</vt:lpstr>
      <vt:lpstr>DINAMIČKI PLANOVI</vt:lpstr>
      <vt:lpstr>PARALELNI PLANOVI - GANTOGRAMI</vt:lpstr>
      <vt:lpstr>OSNOVNI POJMOVI MREŽNOG PLANIRANJA</vt:lpstr>
      <vt:lpstr>PowerPoint Presentation</vt:lpstr>
      <vt:lpstr>OSNOVNE KARAKTERISTIKE MREŽNOG PLANIRANJA</vt:lpstr>
      <vt:lpstr>OSNOVNI ELEMENTI MREŽNOG DIJAGRAMA</vt:lpstr>
      <vt:lpstr>FAZE RADA</vt:lpstr>
      <vt:lpstr>PRESIDENS METODA MREŽNOG PLANIRANJA</vt:lpstr>
      <vt:lpstr>1. ANALIZA STRUKTURE (PD metoda)</vt:lpstr>
      <vt:lpstr>1. ANALIZA STRUKTURE (PD metoda)</vt:lpstr>
      <vt:lpstr>Različiti tipovi veza između aktivnosti  (u PD metodi)</vt:lpstr>
      <vt:lpstr>Različiti tipovi veza između aktivnosti  (u PD metodi)</vt:lpstr>
      <vt:lpstr>2. ANALIZA VREMENA (PD metoda)</vt:lpstr>
      <vt:lpstr>VREMENSKE REZERVE</vt:lpstr>
      <vt:lpstr>UKUPNA REZERVA  UR</vt:lpstr>
      <vt:lpstr>SLOBODNA REZERVA  SR</vt:lpstr>
      <vt:lpstr>NEZAVISNA REZERVA  NR</vt:lpstr>
      <vt:lpstr>USLOVNA REZERVA  RU</vt:lpstr>
      <vt:lpstr>ODNOS VREMENSKIH REZERVI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Predavanja</dc:title>
  <dc:creator>Snezana Rutesic</dc:creator>
  <cp:lastModifiedBy>sneza</cp:lastModifiedBy>
  <cp:revision>187</cp:revision>
  <cp:lastPrinted>1601-01-01T00:00:00Z</cp:lastPrinted>
  <dcterms:created xsi:type="dcterms:W3CDTF">2007-02-13T21:38:33Z</dcterms:created>
  <dcterms:modified xsi:type="dcterms:W3CDTF">2020-02-09T22:36:51Z</dcterms:modified>
</cp:coreProperties>
</file>